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4" r:id="rId3"/>
    <p:sldId id="420" r:id="rId4"/>
    <p:sldId id="514" r:id="rId5"/>
    <p:sldId id="584" r:id="rId6"/>
    <p:sldId id="537" r:id="rId7"/>
    <p:sldId id="526" r:id="rId8"/>
    <p:sldId id="527" r:id="rId9"/>
    <p:sldId id="311" r:id="rId10"/>
    <p:sldId id="583" r:id="rId11"/>
    <p:sldId id="578" r:id="rId12"/>
    <p:sldId id="579" r:id="rId13"/>
    <p:sldId id="580" r:id="rId14"/>
    <p:sldId id="581" r:id="rId15"/>
    <p:sldId id="582" r:id="rId16"/>
    <p:sldId id="585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pKHf9pXVKxxfdoYAgXdvA==" hashData="lyMtBHmd2vuN27nfFidjiGh7ublLWsqZlnKwy+e4JDQMndCPBoLvb6o8m393VWQln6a1OSus7NXLEcai+7I90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D9F"/>
    <a:srgbClr val="380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90"/>
  </p:normalViewPr>
  <p:slideViewPr>
    <p:cSldViewPr snapToGrid="0" snapToObjects="1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6F088-0E67-DA48-BBED-1647E8ED7F10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10E6F5F-35F8-2F43-9C41-F27C8DFC794A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  <a:latin typeface="+mn-lt"/>
            </a:rPr>
            <a:t>Abnormal Semen Parameters</a:t>
          </a:r>
        </a:p>
      </dgm:t>
    </dgm:pt>
    <dgm:pt modelId="{CC405663-6748-8447-8156-6F3815134CC3}" type="parTrans" cxnId="{16AA3295-0A7F-ED4C-9CC9-AF6C66DB09A1}">
      <dgm:prSet/>
      <dgm:spPr/>
      <dgm:t>
        <a:bodyPr/>
        <a:lstStyle/>
        <a:p>
          <a:endParaRPr lang="en-US"/>
        </a:p>
      </dgm:t>
    </dgm:pt>
    <dgm:pt modelId="{0626D6CA-F046-E44A-B4AB-6A6F8D16F627}" type="sibTrans" cxnId="{16AA3295-0A7F-ED4C-9CC9-AF6C66DB09A1}">
      <dgm:prSet/>
      <dgm:spPr/>
      <dgm:t>
        <a:bodyPr/>
        <a:lstStyle/>
        <a:p>
          <a:endParaRPr lang="en-US"/>
        </a:p>
      </dgm:t>
    </dgm:pt>
    <dgm:pt modelId="{0EE5AE36-67A0-F943-8DC0-0D71625B949C}">
      <dgm:prSet phldrT="[Text]" custT="1"/>
      <dgm:spPr/>
      <dgm:t>
        <a:bodyPr/>
        <a:lstStyle/>
        <a:p>
          <a:pPr>
            <a:buAutoNum type="arabicPeriod"/>
          </a:pPr>
          <a:r>
            <a:rPr lang="en-US" sz="2000" b="1" i="0" dirty="0">
              <a:solidFill>
                <a:srgbClr val="000000"/>
              </a:solidFill>
              <a:latin typeface="+mn-lt"/>
              <a:cs typeface="Comic Sans MS"/>
            </a:rPr>
            <a:t>Medical and Sexual history</a:t>
          </a:r>
          <a:endParaRPr lang="en-US" sz="2000" dirty="0">
            <a:latin typeface="+mn-lt"/>
          </a:endParaRPr>
        </a:p>
      </dgm:t>
    </dgm:pt>
    <dgm:pt modelId="{9EA741CC-D367-FF40-A589-FE5CFE53AD4E}" type="parTrans" cxnId="{5D37EAAC-C932-2C4B-9666-40DD58198620}">
      <dgm:prSet/>
      <dgm:spPr/>
      <dgm:t>
        <a:bodyPr/>
        <a:lstStyle/>
        <a:p>
          <a:endParaRPr lang="en-US"/>
        </a:p>
      </dgm:t>
    </dgm:pt>
    <dgm:pt modelId="{3737200B-E406-3B48-B076-0764F08CC06E}" type="sibTrans" cxnId="{5D37EAAC-C932-2C4B-9666-40DD58198620}">
      <dgm:prSet/>
      <dgm:spPr/>
      <dgm:t>
        <a:bodyPr/>
        <a:lstStyle/>
        <a:p>
          <a:endParaRPr lang="en-US"/>
        </a:p>
      </dgm:t>
    </dgm:pt>
    <dgm:pt modelId="{FA81CD6F-8CB7-D946-A662-42CC12359CA3}">
      <dgm:prSet phldrT="[Text]" custT="1"/>
      <dgm:spPr/>
      <dgm:t>
        <a:bodyPr/>
        <a:lstStyle/>
        <a:p>
          <a:pPr>
            <a:buFontTx/>
            <a:buAutoNum type="arabicPeriod"/>
          </a:pPr>
          <a:r>
            <a:rPr lang="en-US" sz="2000" b="1" i="0" dirty="0">
              <a:solidFill>
                <a:srgbClr val="000090"/>
              </a:solidFill>
              <a:latin typeface="+mn-lt"/>
              <a:cs typeface="Comic Sans MS"/>
            </a:rPr>
            <a:t>Physical Examination </a:t>
          </a:r>
          <a:endParaRPr lang="en-US" sz="2000" dirty="0">
            <a:latin typeface="+mn-lt"/>
          </a:endParaRPr>
        </a:p>
      </dgm:t>
    </dgm:pt>
    <dgm:pt modelId="{844CD7A8-BB90-D443-99E9-88676D5012B4}" type="parTrans" cxnId="{2C51F44D-D54F-9341-844A-9AE95564B68A}">
      <dgm:prSet/>
      <dgm:spPr/>
      <dgm:t>
        <a:bodyPr/>
        <a:lstStyle/>
        <a:p>
          <a:endParaRPr lang="en-US"/>
        </a:p>
      </dgm:t>
    </dgm:pt>
    <dgm:pt modelId="{7EB61057-102F-E241-AAC6-E88A07D4F8F6}" type="sibTrans" cxnId="{2C51F44D-D54F-9341-844A-9AE95564B68A}">
      <dgm:prSet/>
      <dgm:spPr/>
      <dgm:t>
        <a:bodyPr/>
        <a:lstStyle/>
        <a:p>
          <a:endParaRPr lang="en-US"/>
        </a:p>
      </dgm:t>
    </dgm:pt>
    <dgm:pt modelId="{555CA4AF-F46E-C74D-AC98-A2C3C6FDD16C}">
      <dgm:prSet phldrT="[Text]" custT="1"/>
      <dgm:spPr/>
      <dgm:t>
        <a:bodyPr/>
        <a:lstStyle/>
        <a:p>
          <a:pPr>
            <a:buFontTx/>
            <a:buAutoNum type="arabicPeriod"/>
          </a:pPr>
          <a:r>
            <a:rPr lang="en-US" sz="2000" b="1" i="0" dirty="0">
              <a:solidFill>
                <a:srgbClr val="000000"/>
              </a:solidFill>
              <a:latin typeface="+mn-lt"/>
              <a:cs typeface="Comic Sans MS"/>
            </a:rPr>
            <a:t>Ultrasound</a:t>
          </a:r>
          <a:endParaRPr lang="en-US" sz="2000" dirty="0">
            <a:latin typeface="+mn-lt"/>
          </a:endParaRPr>
        </a:p>
      </dgm:t>
    </dgm:pt>
    <dgm:pt modelId="{43AEA59F-620A-E441-849A-1CCB5B38A89B}" type="parTrans" cxnId="{6867F5A7-4538-5A41-8F16-FE939F549568}">
      <dgm:prSet/>
      <dgm:spPr/>
      <dgm:t>
        <a:bodyPr/>
        <a:lstStyle/>
        <a:p>
          <a:endParaRPr lang="en-US"/>
        </a:p>
      </dgm:t>
    </dgm:pt>
    <dgm:pt modelId="{204BC73D-5F2F-2742-9BE8-FC0531C7E52B}" type="sibTrans" cxnId="{6867F5A7-4538-5A41-8F16-FE939F549568}">
      <dgm:prSet/>
      <dgm:spPr/>
      <dgm:t>
        <a:bodyPr/>
        <a:lstStyle/>
        <a:p>
          <a:endParaRPr lang="en-US"/>
        </a:p>
      </dgm:t>
    </dgm:pt>
    <dgm:pt modelId="{9DBDBE10-0357-EA48-9E1E-B6A444D0726E}">
      <dgm:prSet phldrT="[Text]" custT="1"/>
      <dgm:spPr/>
      <dgm:t>
        <a:bodyPr/>
        <a:lstStyle/>
        <a:p>
          <a:pPr>
            <a:buFontTx/>
            <a:buAutoNum type="arabicPeriod"/>
          </a:pPr>
          <a:r>
            <a:rPr lang="en-US" sz="2000" b="1" i="0" dirty="0">
              <a:solidFill>
                <a:srgbClr val="000090"/>
              </a:solidFill>
              <a:latin typeface="+mn-lt"/>
              <a:cs typeface="Comic Sans MS"/>
            </a:rPr>
            <a:t>Endocrine Evaluation </a:t>
          </a:r>
          <a:r>
            <a:rPr lang="mr-IN" sz="2000" b="1" i="0" dirty="0">
              <a:solidFill>
                <a:srgbClr val="000090"/>
              </a:solidFill>
              <a:latin typeface="+mn-lt"/>
              <a:cs typeface="Comic Sans MS"/>
            </a:rPr>
            <a:t>–</a:t>
          </a:r>
          <a:r>
            <a:rPr lang="en-US" sz="2000" b="1" i="0" dirty="0">
              <a:solidFill>
                <a:srgbClr val="000090"/>
              </a:solidFill>
              <a:latin typeface="+mn-lt"/>
              <a:cs typeface="Comic Sans MS"/>
            </a:rPr>
            <a:t> FSH, LH,  Testosterone, E2, SHBG, TSH, Prolactin</a:t>
          </a:r>
          <a:endParaRPr lang="en-US" sz="2000" dirty="0">
            <a:latin typeface="+mn-lt"/>
          </a:endParaRPr>
        </a:p>
      </dgm:t>
    </dgm:pt>
    <dgm:pt modelId="{4CBB4C99-5D91-134C-807C-04BA76F9E05B}" type="parTrans" cxnId="{72CD0EE6-8872-404B-BA21-29025C43EDCA}">
      <dgm:prSet/>
      <dgm:spPr/>
      <dgm:t>
        <a:bodyPr/>
        <a:lstStyle/>
        <a:p>
          <a:endParaRPr lang="en-US"/>
        </a:p>
      </dgm:t>
    </dgm:pt>
    <dgm:pt modelId="{663C6475-98D2-F844-B8B1-E1F8C3F14B2F}" type="sibTrans" cxnId="{72CD0EE6-8872-404B-BA21-29025C43EDCA}">
      <dgm:prSet/>
      <dgm:spPr/>
      <dgm:t>
        <a:bodyPr/>
        <a:lstStyle/>
        <a:p>
          <a:endParaRPr lang="en-US"/>
        </a:p>
      </dgm:t>
    </dgm:pt>
    <dgm:pt modelId="{4886C66A-3C34-7C45-B55D-3326CC173790}">
      <dgm:prSet phldrT="[Text]" custT="1"/>
      <dgm:spPr/>
      <dgm:t>
        <a:bodyPr/>
        <a:lstStyle/>
        <a:p>
          <a:pPr>
            <a:buFontTx/>
            <a:buAutoNum type="arabicPeriod"/>
          </a:pPr>
          <a:r>
            <a:rPr lang="en-US" sz="2000" b="1" i="0" dirty="0">
              <a:solidFill>
                <a:srgbClr val="000000"/>
              </a:solidFill>
              <a:latin typeface="+mn-lt"/>
              <a:cs typeface="Comic Sans MS"/>
            </a:rPr>
            <a:t>Karyotyping</a:t>
          </a:r>
          <a:endParaRPr lang="en-US" sz="2000" dirty="0">
            <a:latin typeface="+mn-lt"/>
          </a:endParaRPr>
        </a:p>
      </dgm:t>
    </dgm:pt>
    <dgm:pt modelId="{71CC8B87-5B36-E446-B787-A880092A582A}" type="parTrans" cxnId="{424F333F-61F3-214B-90D9-E757B75FA699}">
      <dgm:prSet/>
      <dgm:spPr/>
      <dgm:t>
        <a:bodyPr/>
        <a:lstStyle/>
        <a:p>
          <a:endParaRPr lang="en-US"/>
        </a:p>
      </dgm:t>
    </dgm:pt>
    <dgm:pt modelId="{7DDDA572-B2D5-9A4B-AC3C-13822AA556C1}" type="sibTrans" cxnId="{424F333F-61F3-214B-90D9-E757B75FA699}">
      <dgm:prSet/>
      <dgm:spPr/>
      <dgm:t>
        <a:bodyPr/>
        <a:lstStyle/>
        <a:p>
          <a:endParaRPr lang="en-US"/>
        </a:p>
      </dgm:t>
    </dgm:pt>
    <dgm:pt modelId="{E85AF7BB-1F94-9D4D-847B-1EB78A932EDC}">
      <dgm:prSet phldrT="[Text]" custT="1"/>
      <dgm:spPr/>
      <dgm:t>
        <a:bodyPr/>
        <a:lstStyle/>
        <a:p>
          <a:pPr>
            <a:buFontTx/>
            <a:buAutoNum type="arabicPeriod"/>
          </a:pPr>
          <a:r>
            <a:rPr lang="en-US" sz="2000" b="1" i="0" dirty="0">
              <a:solidFill>
                <a:srgbClr val="000090"/>
              </a:solidFill>
              <a:latin typeface="+mn-lt"/>
              <a:cs typeface="Comic Sans MS"/>
            </a:rPr>
            <a:t>Molecular genetics - Y-chromosome microdeletion      and Cystic Fibrosis Gene mutations </a:t>
          </a:r>
          <a:endParaRPr lang="en-US" sz="2000" dirty="0">
            <a:latin typeface="+mn-lt"/>
          </a:endParaRPr>
        </a:p>
      </dgm:t>
    </dgm:pt>
    <dgm:pt modelId="{D23DD610-9AE3-264B-8F3D-D468709BB756}" type="parTrans" cxnId="{0A7A2717-8787-E44A-BB95-3D61AD5B68A4}">
      <dgm:prSet/>
      <dgm:spPr/>
      <dgm:t>
        <a:bodyPr/>
        <a:lstStyle/>
        <a:p>
          <a:endParaRPr lang="en-US"/>
        </a:p>
      </dgm:t>
    </dgm:pt>
    <dgm:pt modelId="{37AD1DD7-B282-8143-BBEF-DA78C519B991}" type="sibTrans" cxnId="{0A7A2717-8787-E44A-BB95-3D61AD5B68A4}">
      <dgm:prSet/>
      <dgm:spPr/>
      <dgm:t>
        <a:bodyPr/>
        <a:lstStyle/>
        <a:p>
          <a:endParaRPr lang="en-US"/>
        </a:p>
      </dgm:t>
    </dgm:pt>
    <dgm:pt modelId="{0EF4F625-B5EC-FE41-9348-7B8152276096}">
      <dgm:prSet phldrT="[Text]" custT="1"/>
      <dgm:spPr/>
      <dgm:t>
        <a:bodyPr/>
        <a:lstStyle/>
        <a:p>
          <a:pPr>
            <a:buFontTx/>
            <a:buAutoNum type="arabicPeriod"/>
          </a:pPr>
          <a:r>
            <a:rPr lang="en-US" sz="2000" b="1" i="0" dirty="0">
              <a:solidFill>
                <a:srgbClr val="000000"/>
              </a:solidFill>
              <a:latin typeface="+mn-lt"/>
              <a:cs typeface="Comic Sans MS"/>
            </a:rPr>
            <a:t>Sperm function test</a:t>
          </a:r>
          <a:endParaRPr lang="en-US" sz="2000" dirty="0">
            <a:latin typeface="+mn-lt"/>
          </a:endParaRPr>
        </a:p>
      </dgm:t>
    </dgm:pt>
    <dgm:pt modelId="{D3B3D82F-5AF5-B047-A6D9-0D0ACA97FA00}" type="parTrans" cxnId="{8334C089-60AC-8B43-B9B0-073BEAC566FB}">
      <dgm:prSet/>
      <dgm:spPr/>
      <dgm:t>
        <a:bodyPr/>
        <a:lstStyle/>
        <a:p>
          <a:endParaRPr lang="en-US"/>
        </a:p>
      </dgm:t>
    </dgm:pt>
    <dgm:pt modelId="{7FDD8C88-3FC0-FB44-9B38-AD3C7AC60D99}" type="sibTrans" cxnId="{8334C089-60AC-8B43-B9B0-073BEAC566FB}">
      <dgm:prSet/>
      <dgm:spPr/>
      <dgm:t>
        <a:bodyPr/>
        <a:lstStyle/>
        <a:p>
          <a:endParaRPr lang="en-US"/>
        </a:p>
      </dgm:t>
    </dgm:pt>
    <dgm:pt modelId="{7B73C4F3-1373-BB4D-A61B-C73A6352E054}">
      <dgm:prSet phldrT="[Text]" custT="1"/>
      <dgm:spPr/>
      <dgm:t>
        <a:bodyPr/>
        <a:lstStyle/>
        <a:p>
          <a:pPr>
            <a:buFontTx/>
            <a:buAutoNum type="arabicPeriod"/>
          </a:pPr>
          <a:r>
            <a:rPr lang="en-US" sz="2000" b="1" i="0" dirty="0">
              <a:solidFill>
                <a:srgbClr val="000090"/>
              </a:solidFill>
              <a:latin typeface="+mn-lt"/>
              <a:cs typeface="Comic Sans MS"/>
            </a:rPr>
            <a:t>Testicular Biopsy</a:t>
          </a:r>
          <a:endParaRPr lang="en-US" sz="2000" dirty="0">
            <a:latin typeface="+mn-lt"/>
          </a:endParaRPr>
        </a:p>
      </dgm:t>
    </dgm:pt>
    <dgm:pt modelId="{8F6CAA88-D08A-A848-AC05-6496DBB2D026}" type="parTrans" cxnId="{9B5F1117-9C2E-F941-94DC-0EF96E3CFA91}">
      <dgm:prSet/>
      <dgm:spPr/>
      <dgm:t>
        <a:bodyPr/>
        <a:lstStyle/>
        <a:p>
          <a:endParaRPr lang="en-US"/>
        </a:p>
      </dgm:t>
    </dgm:pt>
    <dgm:pt modelId="{2E9A2BF5-D06D-C34F-A457-7E9FB09F6EB2}" type="sibTrans" cxnId="{9B5F1117-9C2E-F941-94DC-0EF96E3CFA91}">
      <dgm:prSet/>
      <dgm:spPr/>
      <dgm:t>
        <a:bodyPr/>
        <a:lstStyle/>
        <a:p>
          <a:endParaRPr lang="en-US"/>
        </a:p>
      </dgm:t>
    </dgm:pt>
    <dgm:pt modelId="{027C23C6-3A2E-D445-8B1C-BF2C512634C2}">
      <dgm:prSet phldrT="[Text]" custT="1"/>
      <dgm:spPr/>
      <dgm:t>
        <a:bodyPr/>
        <a:lstStyle/>
        <a:p>
          <a:pPr>
            <a:buFontTx/>
            <a:buAutoNum type="arabicPeriod"/>
          </a:pPr>
          <a:r>
            <a:rPr lang="en-US" sz="2000" b="1" i="0" dirty="0">
              <a:solidFill>
                <a:srgbClr val="000000"/>
              </a:solidFill>
              <a:latin typeface="+mn-lt"/>
              <a:cs typeface="Comic Sans MS"/>
            </a:rPr>
            <a:t>Post ejaculation urine examination </a:t>
          </a:r>
          <a:endParaRPr lang="en-US" sz="2000" dirty="0">
            <a:latin typeface="+mn-lt"/>
          </a:endParaRPr>
        </a:p>
      </dgm:t>
    </dgm:pt>
    <dgm:pt modelId="{78A00664-6CC5-2647-B067-13E4718A2364}" type="parTrans" cxnId="{953534DC-4A02-8D4A-9E46-1F8C66240303}">
      <dgm:prSet/>
      <dgm:spPr/>
      <dgm:t>
        <a:bodyPr/>
        <a:lstStyle/>
        <a:p>
          <a:endParaRPr lang="en-US"/>
        </a:p>
      </dgm:t>
    </dgm:pt>
    <dgm:pt modelId="{F741AEF2-8564-8444-9802-9DD8D10DE942}" type="sibTrans" cxnId="{953534DC-4A02-8D4A-9E46-1F8C66240303}">
      <dgm:prSet/>
      <dgm:spPr/>
      <dgm:t>
        <a:bodyPr/>
        <a:lstStyle/>
        <a:p>
          <a:endParaRPr lang="en-US"/>
        </a:p>
      </dgm:t>
    </dgm:pt>
    <dgm:pt modelId="{C9ED2569-53B7-0F43-A601-F92C3906AD76}" type="pres">
      <dgm:prSet presAssocID="{1A86F088-0E67-DA48-BBED-1647E8ED7F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D8A89A-CF65-4545-A63F-5A9757E55947}" type="pres">
      <dgm:prSet presAssocID="{310E6F5F-35F8-2F43-9C41-F27C8DFC794A}" presName="hierRoot1" presStyleCnt="0">
        <dgm:presLayoutVars>
          <dgm:hierBranch val="init"/>
        </dgm:presLayoutVars>
      </dgm:prSet>
      <dgm:spPr/>
    </dgm:pt>
    <dgm:pt modelId="{ABDD92A6-9360-9642-A775-2DF2A2D97C37}" type="pres">
      <dgm:prSet presAssocID="{310E6F5F-35F8-2F43-9C41-F27C8DFC794A}" presName="rootComposite1" presStyleCnt="0"/>
      <dgm:spPr/>
    </dgm:pt>
    <dgm:pt modelId="{3D6FAC99-3AFB-B849-8CCB-38D33FD5EA81}" type="pres">
      <dgm:prSet presAssocID="{310E6F5F-35F8-2F43-9C41-F27C8DFC794A}" presName="rootText1" presStyleLbl="node0" presStyleIdx="0" presStyleCnt="1" custScaleX="118903" custScaleY="280007" custLinFactNeighborX="-39296" custLinFactNeighborY="-5368">
        <dgm:presLayoutVars>
          <dgm:chPref val="3"/>
        </dgm:presLayoutVars>
      </dgm:prSet>
      <dgm:spPr/>
    </dgm:pt>
    <dgm:pt modelId="{ECF065D1-1756-CA4E-8515-D4E4F3401796}" type="pres">
      <dgm:prSet presAssocID="{310E6F5F-35F8-2F43-9C41-F27C8DFC794A}" presName="rootConnector1" presStyleLbl="node1" presStyleIdx="0" presStyleCnt="0"/>
      <dgm:spPr/>
    </dgm:pt>
    <dgm:pt modelId="{722A9966-FDA7-2E42-9404-036ED4858369}" type="pres">
      <dgm:prSet presAssocID="{310E6F5F-35F8-2F43-9C41-F27C8DFC794A}" presName="hierChild2" presStyleCnt="0"/>
      <dgm:spPr/>
    </dgm:pt>
    <dgm:pt modelId="{8E27DFDE-24E7-D34D-AC62-CFF627CACCAC}" type="pres">
      <dgm:prSet presAssocID="{9EA741CC-D367-FF40-A589-FE5CFE53AD4E}" presName="Name64" presStyleLbl="parChTrans1D2" presStyleIdx="0" presStyleCnt="9"/>
      <dgm:spPr/>
    </dgm:pt>
    <dgm:pt modelId="{17C2753D-1515-884B-8371-AE366C8A77D1}" type="pres">
      <dgm:prSet presAssocID="{0EE5AE36-67A0-F943-8DC0-0D71625B949C}" presName="hierRoot2" presStyleCnt="0">
        <dgm:presLayoutVars>
          <dgm:hierBranch val="init"/>
        </dgm:presLayoutVars>
      </dgm:prSet>
      <dgm:spPr/>
    </dgm:pt>
    <dgm:pt modelId="{CCBE1653-1D51-3046-90BC-356E71D2DD07}" type="pres">
      <dgm:prSet presAssocID="{0EE5AE36-67A0-F943-8DC0-0D71625B949C}" presName="rootComposite" presStyleCnt="0"/>
      <dgm:spPr/>
    </dgm:pt>
    <dgm:pt modelId="{40EEF627-4DF6-F047-9AD0-8C51E1AEF37A}" type="pres">
      <dgm:prSet presAssocID="{0EE5AE36-67A0-F943-8DC0-0D71625B949C}" presName="rootText" presStyleLbl="node2" presStyleIdx="0" presStyleCnt="9" custScaleX="408530" custLinFactNeighborX="42584">
        <dgm:presLayoutVars>
          <dgm:chPref val="3"/>
        </dgm:presLayoutVars>
      </dgm:prSet>
      <dgm:spPr/>
    </dgm:pt>
    <dgm:pt modelId="{BDB3DDB5-755E-6947-BE93-ED37F0EA2AB8}" type="pres">
      <dgm:prSet presAssocID="{0EE5AE36-67A0-F943-8DC0-0D71625B949C}" presName="rootConnector" presStyleLbl="node2" presStyleIdx="0" presStyleCnt="9"/>
      <dgm:spPr/>
    </dgm:pt>
    <dgm:pt modelId="{A306F91A-3D9F-6049-BC99-79D83CF3F11C}" type="pres">
      <dgm:prSet presAssocID="{0EE5AE36-67A0-F943-8DC0-0D71625B949C}" presName="hierChild4" presStyleCnt="0"/>
      <dgm:spPr/>
    </dgm:pt>
    <dgm:pt modelId="{6B7626C5-3F5C-DF4C-B99A-AFB993F4B244}" type="pres">
      <dgm:prSet presAssocID="{0EE5AE36-67A0-F943-8DC0-0D71625B949C}" presName="hierChild5" presStyleCnt="0"/>
      <dgm:spPr/>
    </dgm:pt>
    <dgm:pt modelId="{A436A077-03F1-4D40-A5E0-FFAC6F42DC8B}" type="pres">
      <dgm:prSet presAssocID="{844CD7A8-BB90-D443-99E9-88676D5012B4}" presName="Name64" presStyleLbl="parChTrans1D2" presStyleIdx="1" presStyleCnt="9"/>
      <dgm:spPr/>
    </dgm:pt>
    <dgm:pt modelId="{2E02671D-9FBA-BA45-97DA-7717B720E3B4}" type="pres">
      <dgm:prSet presAssocID="{FA81CD6F-8CB7-D946-A662-42CC12359CA3}" presName="hierRoot2" presStyleCnt="0">
        <dgm:presLayoutVars>
          <dgm:hierBranch val="init"/>
        </dgm:presLayoutVars>
      </dgm:prSet>
      <dgm:spPr/>
    </dgm:pt>
    <dgm:pt modelId="{E7FE0777-DE60-A448-96F1-D6746C5D0ABC}" type="pres">
      <dgm:prSet presAssocID="{FA81CD6F-8CB7-D946-A662-42CC12359CA3}" presName="rootComposite" presStyleCnt="0"/>
      <dgm:spPr/>
    </dgm:pt>
    <dgm:pt modelId="{E0638411-81F3-2A41-BF9E-E62670AED572}" type="pres">
      <dgm:prSet presAssocID="{FA81CD6F-8CB7-D946-A662-42CC12359CA3}" presName="rootText" presStyleLbl="node2" presStyleIdx="1" presStyleCnt="9" custScaleX="408530" custLinFactNeighborX="42584">
        <dgm:presLayoutVars>
          <dgm:chPref val="3"/>
        </dgm:presLayoutVars>
      </dgm:prSet>
      <dgm:spPr/>
    </dgm:pt>
    <dgm:pt modelId="{E993E5FB-734F-9541-8545-BFC69DD3CBC6}" type="pres">
      <dgm:prSet presAssocID="{FA81CD6F-8CB7-D946-A662-42CC12359CA3}" presName="rootConnector" presStyleLbl="node2" presStyleIdx="1" presStyleCnt="9"/>
      <dgm:spPr/>
    </dgm:pt>
    <dgm:pt modelId="{52ACC066-2B9D-B14A-934A-1F4B1AAAA77E}" type="pres">
      <dgm:prSet presAssocID="{FA81CD6F-8CB7-D946-A662-42CC12359CA3}" presName="hierChild4" presStyleCnt="0"/>
      <dgm:spPr/>
    </dgm:pt>
    <dgm:pt modelId="{158803F3-9A67-4E4A-BE63-DCF8089C6ACD}" type="pres">
      <dgm:prSet presAssocID="{FA81CD6F-8CB7-D946-A662-42CC12359CA3}" presName="hierChild5" presStyleCnt="0"/>
      <dgm:spPr/>
    </dgm:pt>
    <dgm:pt modelId="{0A870E6A-CF8C-EA43-BCA5-F198D7F731B3}" type="pres">
      <dgm:prSet presAssocID="{43AEA59F-620A-E441-849A-1CCB5B38A89B}" presName="Name64" presStyleLbl="parChTrans1D2" presStyleIdx="2" presStyleCnt="9"/>
      <dgm:spPr/>
    </dgm:pt>
    <dgm:pt modelId="{AB26927D-23CA-564B-9E9D-51C96DCAAECA}" type="pres">
      <dgm:prSet presAssocID="{555CA4AF-F46E-C74D-AC98-A2C3C6FDD16C}" presName="hierRoot2" presStyleCnt="0">
        <dgm:presLayoutVars>
          <dgm:hierBranch val="init"/>
        </dgm:presLayoutVars>
      </dgm:prSet>
      <dgm:spPr/>
    </dgm:pt>
    <dgm:pt modelId="{7763C35D-42FA-8C42-B3A5-DFFB8D335063}" type="pres">
      <dgm:prSet presAssocID="{555CA4AF-F46E-C74D-AC98-A2C3C6FDD16C}" presName="rootComposite" presStyleCnt="0"/>
      <dgm:spPr/>
    </dgm:pt>
    <dgm:pt modelId="{481C1551-9561-714B-81EC-CD721E42AD7B}" type="pres">
      <dgm:prSet presAssocID="{555CA4AF-F46E-C74D-AC98-A2C3C6FDD16C}" presName="rootText" presStyleLbl="node2" presStyleIdx="2" presStyleCnt="9" custScaleX="408530" custLinFactNeighborX="42584">
        <dgm:presLayoutVars>
          <dgm:chPref val="3"/>
        </dgm:presLayoutVars>
      </dgm:prSet>
      <dgm:spPr/>
    </dgm:pt>
    <dgm:pt modelId="{425F9EE6-C496-9E42-A817-5F924BC82FEA}" type="pres">
      <dgm:prSet presAssocID="{555CA4AF-F46E-C74D-AC98-A2C3C6FDD16C}" presName="rootConnector" presStyleLbl="node2" presStyleIdx="2" presStyleCnt="9"/>
      <dgm:spPr/>
    </dgm:pt>
    <dgm:pt modelId="{8155CFF9-36F4-CA4E-ABEE-DA7027FA1B8E}" type="pres">
      <dgm:prSet presAssocID="{555CA4AF-F46E-C74D-AC98-A2C3C6FDD16C}" presName="hierChild4" presStyleCnt="0"/>
      <dgm:spPr/>
    </dgm:pt>
    <dgm:pt modelId="{800043C7-C43F-9742-ADCC-AF72898BCD4E}" type="pres">
      <dgm:prSet presAssocID="{555CA4AF-F46E-C74D-AC98-A2C3C6FDD16C}" presName="hierChild5" presStyleCnt="0"/>
      <dgm:spPr/>
    </dgm:pt>
    <dgm:pt modelId="{52343D30-DC69-BB4B-B40D-79BAA0D164DB}" type="pres">
      <dgm:prSet presAssocID="{4CBB4C99-5D91-134C-807C-04BA76F9E05B}" presName="Name64" presStyleLbl="parChTrans1D2" presStyleIdx="3" presStyleCnt="9"/>
      <dgm:spPr/>
    </dgm:pt>
    <dgm:pt modelId="{622CDD21-90F5-CB4B-90F0-4A9E2A115D6B}" type="pres">
      <dgm:prSet presAssocID="{9DBDBE10-0357-EA48-9E1E-B6A444D0726E}" presName="hierRoot2" presStyleCnt="0">
        <dgm:presLayoutVars>
          <dgm:hierBranch val="init"/>
        </dgm:presLayoutVars>
      </dgm:prSet>
      <dgm:spPr/>
    </dgm:pt>
    <dgm:pt modelId="{4EA76DB9-9284-1844-B7BF-278E69BB00A8}" type="pres">
      <dgm:prSet presAssocID="{9DBDBE10-0357-EA48-9E1E-B6A444D0726E}" presName="rootComposite" presStyleCnt="0"/>
      <dgm:spPr/>
    </dgm:pt>
    <dgm:pt modelId="{DAA89ED9-450B-7E4F-93F2-3B6A1DC0505F}" type="pres">
      <dgm:prSet presAssocID="{9DBDBE10-0357-EA48-9E1E-B6A444D0726E}" presName="rootText" presStyleLbl="node2" presStyleIdx="3" presStyleCnt="9" custScaleX="408530" custLinFactNeighborX="42584">
        <dgm:presLayoutVars>
          <dgm:chPref val="3"/>
        </dgm:presLayoutVars>
      </dgm:prSet>
      <dgm:spPr/>
    </dgm:pt>
    <dgm:pt modelId="{78067C62-9D1B-8944-87B1-9685D9AAAAC6}" type="pres">
      <dgm:prSet presAssocID="{9DBDBE10-0357-EA48-9E1E-B6A444D0726E}" presName="rootConnector" presStyleLbl="node2" presStyleIdx="3" presStyleCnt="9"/>
      <dgm:spPr/>
    </dgm:pt>
    <dgm:pt modelId="{55657CAF-2B03-8349-BB9A-E3C0D2A1F7B5}" type="pres">
      <dgm:prSet presAssocID="{9DBDBE10-0357-EA48-9E1E-B6A444D0726E}" presName="hierChild4" presStyleCnt="0"/>
      <dgm:spPr/>
    </dgm:pt>
    <dgm:pt modelId="{26E8FB8A-D4CA-F24B-A98D-728AC5766BA5}" type="pres">
      <dgm:prSet presAssocID="{9DBDBE10-0357-EA48-9E1E-B6A444D0726E}" presName="hierChild5" presStyleCnt="0"/>
      <dgm:spPr/>
    </dgm:pt>
    <dgm:pt modelId="{7A56F559-E15C-A542-9650-DDE005BADA52}" type="pres">
      <dgm:prSet presAssocID="{71CC8B87-5B36-E446-B787-A880092A582A}" presName="Name64" presStyleLbl="parChTrans1D2" presStyleIdx="4" presStyleCnt="9"/>
      <dgm:spPr/>
    </dgm:pt>
    <dgm:pt modelId="{A8FD3062-EC1B-8341-A210-5B38DF32264F}" type="pres">
      <dgm:prSet presAssocID="{4886C66A-3C34-7C45-B55D-3326CC173790}" presName="hierRoot2" presStyleCnt="0">
        <dgm:presLayoutVars>
          <dgm:hierBranch val="init"/>
        </dgm:presLayoutVars>
      </dgm:prSet>
      <dgm:spPr/>
    </dgm:pt>
    <dgm:pt modelId="{C7558952-E43C-924B-993F-AB00D4FB8F7A}" type="pres">
      <dgm:prSet presAssocID="{4886C66A-3C34-7C45-B55D-3326CC173790}" presName="rootComposite" presStyleCnt="0"/>
      <dgm:spPr/>
    </dgm:pt>
    <dgm:pt modelId="{C2A94CD7-10A9-434F-8423-06FF63A07100}" type="pres">
      <dgm:prSet presAssocID="{4886C66A-3C34-7C45-B55D-3326CC173790}" presName="rootText" presStyleLbl="node2" presStyleIdx="4" presStyleCnt="9" custScaleX="408530" custLinFactNeighborX="42584">
        <dgm:presLayoutVars>
          <dgm:chPref val="3"/>
        </dgm:presLayoutVars>
      </dgm:prSet>
      <dgm:spPr/>
    </dgm:pt>
    <dgm:pt modelId="{D5ABC08E-03B5-8F4B-BB58-9B1BA0B1E4F7}" type="pres">
      <dgm:prSet presAssocID="{4886C66A-3C34-7C45-B55D-3326CC173790}" presName="rootConnector" presStyleLbl="node2" presStyleIdx="4" presStyleCnt="9"/>
      <dgm:spPr/>
    </dgm:pt>
    <dgm:pt modelId="{81A5F14A-A020-5947-8DAA-F25B52AFDB85}" type="pres">
      <dgm:prSet presAssocID="{4886C66A-3C34-7C45-B55D-3326CC173790}" presName="hierChild4" presStyleCnt="0"/>
      <dgm:spPr/>
    </dgm:pt>
    <dgm:pt modelId="{4EB9EF1A-8414-EC4D-BA03-A4BCB9992B3F}" type="pres">
      <dgm:prSet presAssocID="{4886C66A-3C34-7C45-B55D-3326CC173790}" presName="hierChild5" presStyleCnt="0"/>
      <dgm:spPr/>
    </dgm:pt>
    <dgm:pt modelId="{297D9712-7A19-F64A-B1A4-93F44DADAC5D}" type="pres">
      <dgm:prSet presAssocID="{D23DD610-9AE3-264B-8F3D-D468709BB756}" presName="Name64" presStyleLbl="parChTrans1D2" presStyleIdx="5" presStyleCnt="9"/>
      <dgm:spPr/>
    </dgm:pt>
    <dgm:pt modelId="{88EA75BA-90E9-034E-8B0A-18BE11BA14CA}" type="pres">
      <dgm:prSet presAssocID="{E85AF7BB-1F94-9D4D-847B-1EB78A932EDC}" presName="hierRoot2" presStyleCnt="0">
        <dgm:presLayoutVars>
          <dgm:hierBranch val="init"/>
        </dgm:presLayoutVars>
      </dgm:prSet>
      <dgm:spPr/>
    </dgm:pt>
    <dgm:pt modelId="{B52188A9-7260-4A43-BD89-B7C0668146E0}" type="pres">
      <dgm:prSet presAssocID="{E85AF7BB-1F94-9D4D-847B-1EB78A932EDC}" presName="rootComposite" presStyleCnt="0"/>
      <dgm:spPr/>
    </dgm:pt>
    <dgm:pt modelId="{B85030CD-10C8-C640-AAB1-5E2B6CA97F7C}" type="pres">
      <dgm:prSet presAssocID="{E85AF7BB-1F94-9D4D-847B-1EB78A932EDC}" presName="rootText" presStyleLbl="node2" presStyleIdx="5" presStyleCnt="9" custScaleX="408530" custLinFactNeighborX="42584">
        <dgm:presLayoutVars>
          <dgm:chPref val="3"/>
        </dgm:presLayoutVars>
      </dgm:prSet>
      <dgm:spPr/>
    </dgm:pt>
    <dgm:pt modelId="{E9F3273C-C4B9-B743-B307-EACF157501E6}" type="pres">
      <dgm:prSet presAssocID="{E85AF7BB-1F94-9D4D-847B-1EB78A932EDC}" presName="rootConnector" presStyleLbl="node2" presStyleIdx="5" presStyleCnt="9"/>
      <dgm:spPr/>
    </dgm:pt>
    <dgm:pt modelId="{EEC55C9D-0F59-AE46-A666-2D58BAF2FD87}" type="pres">
      <dgm:prSet presAssocID="{E85AF7BB-1F94-9D4D-847B-1EB78A932EDC}" presName="hierChild4" presStyleCnt="0"/>
      <dgm:spPr/>
    </dgm:pt>
    <dgm:pt modelId="{949CD5E7-A555-C942-B25D-D6D3728E055F}" type="pres">
      <dgm:prSet presAssocID="{E85AF7BB-1F94-9D4D-847B-1EB78A932EDC}" presName="hierChild5" presStyleCnt="0"/>
      <dgm:spPr/>
    </dgm:pt>
    <dgm:pt modelId="{B9F86383-8FEB-2648-B30F-CCFA68780329}" type="pres">
      <dgm:prSet presAssocID="{D3B3D82F-5AF5-B047-A6D9-0D0ACA97FA00}" presName="Name64" presStyleLbl="parChTrans1D2" presStyleIdx="6" presStyleCnt="9"/>
      <dgm:spPr/>
    </dgm:pt>
    <dgm:pt modelId="{29ACDC20-227A-F64C-8D9D-01963C167374}" type="pres">
      <dgm:prSet presAssocID="{0EF4F625-B5EC-FE41-9348-7B8152276096}" presName="hierRoot2" presStyleCnt="0">
        <dgm:presLayoutVars>
          <dgm:hierBranch val="init"/>
        </dgm:presLayoutVars>
      </dgm:prSet>
      <dgm:spPr/>
    </dgm:pt>
    <dgm:pt modelId="{5F2B30EE-0503-A34E-83B0-886717EBBAB6}" type="pres">
      <dgm:prSet presAssocID="{0EF4F625-B5EC-FE41-9348-7B8152276096}" presName="rootComposite" presStyleCnt="0"/>
      <dgm:spPr/>
    </dgm:pt>
    <dgm:pt modelId="{AF498FFA-1112-6049-A60C-DEAB17FFE166}" type="pres">
      <dgm:prSet presAssocID="{0EF4F625-B5EC-FE41-9348-7B8152276096}" presName="rootText" presStyleLbl="node2" presStyleIdx="6" presStyleCnt="9" custScaleX="408530" custLinFactNeighborX="42584">
        <dgm:presLayoutVars>
          <dgm:chPref val="3"/>
        </dgm:presLayoutVars>
      </dgm:prSet>
      <dgm:spPr/>
    </dgm:pt>
    <dgm:pt modelId="{892A36FA-3360-324E-9BC3-ABE2913391E3}" type="pres">
      <dgm:prSet presAssocID="{0EF4F625-B5EC-FE41-9348-7B8152276096}" presName="rootConnector" presStyleLbl="node2" presStyleIdx="6" presStyleCnt="9"/>
      <dgm:spPr/>
    </dgm:pt>
    <dgm:pt modelId="{22F040D6-2E07-3647-834F-B723584D922C}" type="pres">
      <dgm:prSet presAssocID="{0EF4F625-B5EC-FE41-9348-7B8152276096}" presName="hierChild4" presStyleCnt="0"/>
      <dgm:spPr/>
    </dgm:pt>
    <dgm:pt modelId="{3EE046C1-6C63-C84D-98DD-2A809B7AB979}" type="pres">
      <dgm:prSet presAssocID="{0EF4F625-B5EC-FE41-9348-7B8152276096}" presName="hierChild5" presStyleCnt="0"/>
      <dgm:spPr/>
    </dgm:pt>
    <dgm:pt modelId="{99CFE3E6-330F-4148-B74A-4C4157B0B73F}" type="pres">
      <dgm:prSet presAssocID="{8F6CAA88-D08A-A848-AC05-6496DBB2D026}" presName="Name64" presStyleLbl="parChTrans1D2" presStyleIdx="7" presStyleCnt="9"/>
      <dgm:spPr/>
    </dgm:pt>
    <dgm:pt modelId="{532E414F-CBCB-214F-A7B7-BB84C346E7A4}" type="pres">
      <dgm:prSet presAssocID="{7B73C4F3-1373-BB4D-A61B-C73A6352E054}" presName="hierRoot2" presStyleCnt="0">
        <dgm:presLayoutVars>
          <dgm:hierBranch val="init"/>
        </dgm:presLayoutVars>
      </dgm:prSet>
      <dgm:spPr/>
    </dgm:pt>
    <dgm:pt modelId="{EADA0E6F-62E4-B540-A0F2-1BB7973D1B1C}" type="pres">
      <dgm:prSet presAssocID="{7B73C4F3-1373-BB4D-A61B-C73A6352E054}" presName="rootComposite" presStyleCnt="0"/>
      <dgm:spPr/>
    </dgm:pt>
    <dgm:pt modelId="{5680CB04-18BA-6746-8247-43E362B61D2F}" type="pres">
      <dgm:prSet presAssocID="{7B73C4F3-1373-BB4D-A61B-C73A6352E054}" presName="rootText" presStyleLbl="node2" presStyleIdx="7" presStyleCnt="9" custScaleX="408530" custLinFactNeighborX="42584">
        <dgm:presLayoutVars>
          <dgm:chPref val="3"/>
        </dgm:presLayoutVars>
      </dgm:prSet>
      <dgm:spPr/>
    </dgm:pt>
    <dgm:pt modelId="{E1A2680A-65D9-044F-9E60-5EDD5C781F84}" type="pres">
      <dgm:prSet presAssocID="{7B73C4F3-1373-BB4D-A61B-C73A6352E054}" presName="rootConnector" presStyleLbl="node2" presStyleIdx="7" presStyleCnt="9"/>
      <dgm:spPr/>
    </dgm:pt>
    <dgm:pt modelId="{9CE2B350-E8C0-7F46-BAA0-CE1634DDF035}" type="pres">
      <dgm:prSet presAssocID="{7B73C4F3-1373-BB4D-A61B-C73A6352E054}" presName="hierChild4" presStyleCnt="0"/>
      <dgm:spPr/>
    </dgm:pt>
    <dgm:pt modelId="{4CCB9F21-503D-954E-B0D9-638755FBD672}" type="pres">
      <dgm:prSet presAssocID="{7B73C4F3-1373-BB4D-A61B-C73A6352E054}" presName="hierChild5" presStyleCnt="0"/>
      <dgm:spPr/>
    </dgm:pt>
    <dgm:pt modelId="{EBE9477A-B1B3-DD4C-ACFD-A751AC005703}" type="pres">
      <dgm:prSet presAssocID="{78A00664-6CC5-2647-B067-13E4718A2364}" presName="Name64" presStyleLbl="parChTrans1D2" presStyleIdx="8" presStyleCnt="9"/>
      <dgm:spPr/>
    </dgm:pt>
    <dgm:pt modelId="{9536003A-EA67-994D-B688-7AD03F38C0E9}" type="pres">
      <dgm:prSet presAssocID="{027C23C6-3A2E-D445-8B1C-BF2C512634C2}" presName="hierRoot2" presStyleCnt="0">
        <dgm:presLayoutVars>
          <dgm:hierBranch val="init"/>
        </dgm:presLayoutVars>
      </dgm:prSet>
      <dgm:spPr/>
    </dgm:pt>
    <dgm:pt modelId="{1814950E-82E2-6744-AB39-ECF081348FC5}" type="pres">
      <dgm:prSet presAssocID="{027C23C6-3A2E-D445-8B1C-BF2C512634C2}" presName="rootComposite" presStyleCnt="0"/>
      <dgm:spPr/>
    </dgm:pt>
    <dgm:pt modelId="{728ADF9D-1DCC-3545-925A-D3ACB5F13C73}" type="pres">
      <dgm:prSet presAssocID="{027C23C6-3A2E-D445-8B1C-BF2C512634C2}" presName="rootText" presStyleLbl="node2" presStyleIdx="8" presStyleCnt="9" custScaleX="408530" custLinFactNeighborX="42584">
        <dgm:presLayoutVars>
          <dgm:chPref val="3"/>
        </dgm:presLayoutVars>
      </dgm:prSet>
      <dgm:spPr/>
    </dgm:pt>
    <dgm:pt modelId="{8BD8478F-8770-3B46-AF0C-FB92C170A973}" type="pres">
      <dgm:prSet presAssocID="{027C23C6-3A2E-D445-8B1C-BF2C512634C2}" presName="rootConnector" presStyleLbl="node2" presStyleIdx="8" presStyleCnt="9"/>
      <dgm:spPr/>
    </dgm:pt>
    <dgm:pt modelId="{03D5B4E5-2592-9346-A083-72802EBB8274}" type="pres">
      <dgm:prSet presAssocID="{027C23C6-3A2E-D445-8B1C-BF2C512634C2}" presName="hierChild4" presStyleCnt="0"/>
      <dgm:spPr/>
    </dgm:pt>
    <dgm:pt modelId="{A40AB086-4E4E-F34A-A1B8-A708A8AAD74E}" type="pres">
      <dgm:prSet presAssocID="{027C23C6-3A2E-D445-8B1C-BF2C512634C2}" presName="hierChild5" presStyleCnt="0"/>
      <dgm:spPr/>
    </dgm:pt>
    <dgm:pt modelId="{FC62C3B7-7017-244B-80C4-60695273A3E1}" type="pres">
      <dgm:prSet presAssocID="{310E6F5F-35F8-2F43-9C41-F27C8DFC794A}" presName="hierChild3" presStyleCnt="0"/>
      <dgm:spPr/>
    </dgm:pt>
  </dgm:ptLst>
  <dgm:cxnLst>
    <dgm:cxn modelId="{178DEB03-6212-3D4B-9491-B55F8C7EAF3C}" type="presOf" srcId="{7B73C4F3-1373-BB4D-A61B-C73A6352E054}" destId="{E1A2680A-65D9-044F-9E60-5EDD5C781F84}" srcOrd="1" destOrd="0" presId="urn:microsoft.com/office/officeart/2009/3/layout/HorizontalOrganizationChart"/>
    <dgm:cxn modelId="{D2035112-514D-9D40-904D-97E4F7B0D48B}" type="presOf" srcId="{0EF4F625-B5EC-FE41-9348-7B8152276096}" destId="{AF498FFA-1112-6049-A60C-DEAB17FFE166}" srcOrd="0" destOrd="0" presId="urn:microsoft.com/office/officeart/2009/3/layout/HorizontalOrganizationChart"/>
    <dgm:cxn modelId="{FFE0B416-536E-DC4D-9430-97CBB51EA32D}" type="presOf" srcId="{9DBDBE10-0357-EA48-9E1E-B6A444D0726E}" destId="{DAA89ED9-450B-7E4F-93F2-3B6A1DC0505F}" srcOrd="0" destOrd="0" presId="urn:microsoft.com/office/officeart/2009/3/layout/HorizontalOrganizationChart"/>
    <dgm:cxn modelId="{9B5F1117-9C2E-F941-94DC-0EF96E3CFA91}" srcId="{310E6F5F-35F8-2F43-9C41-F27C8DFC794A}" destId="{7B73C4F3-1373-BB4D-A61B-C73A6352E054}" srcOrd="7" destOrd="0" parTransId="{8F6CAA88-D08A-A848-AC05-6496DBB2D026}" sibTransId="{2E9A2BF5-D06D-C34F-A457-7E9FB09F6EB2}"/>
    <dgm:cxn modelId="{0A7A2717-8787-E44A-BB95-3D61AD5B68A4}" srcId="{310E6F5F-35F8-2F43-9C41-F27C8DFC794A}" destId="{E85AF7BB-1F94-9D4D-847B-1EB78A932EDC}" srcOrd="5" destOrd="0" parTransId="{D23DD610-9AE3-264B-8F3D-D468709BB756}" sibTransId="{37AD1DD7-B282-8143-BBEF-DA78C519B991}"/>
    <dgm:cxn modelId="{FE481723-57CA-1241-968F-64C6C45EDEF4}" type="presOf" srcId="{027C23C6-3A2E-D445-8B1C-BF2C512634C2}" destId="{8BD8478F-8770-3B46-AF0C-FB92C170A973}" srcOrd="1" destOrd="0" presId="urn:microsoft.com/office/officeart/2009/3/layout/HorizontalOrganizationChart"/>
    <dgm:cxn modelId="{368A1029-BDAD-284E-B663-C20A8E55F6AA}" type="presOf" srcId="{43AEA59F-620A-E441-849A-1CCB5B38A89B}" destId="{0A870E6A-CF8C-EA43-BCA5-F198D7F731B3}" srcOrd="0" destOrd="0" presId="urn:microsoft.com/office/officeart/2009/3/layout/HorizontalOrganizationChart"/>
    <dgm:cxn modelId="{43DFAD37-54DC-B645-9CD0-0280CE533D0B}" type="presOf" srcId="{1A86F088-0E67-DA48-BBED-1647E8ED7F10}" destId="{C9ED2569-53B7-0F43-A601-F92C3906AD76}" srcOrd="0" destOrd="0" presId="urn:microsoft.com/office/officeart/2009/3/layout/HorizontalOrganizationChart"/>
    <dgm:cxn modelId="{6FC7B238-4486-A24A-AA5B-E534A3EDBB9C}" type="presOf" srcId="{D3B3D82F-5AF5-B047-A6D9-0D0ACA97FA00}" destId="{B9F86383-8FEB-2648-B30F-CCFA68780329}" srcOrd="0" destOrd="0" presId="urn:microsoft.com/office/officeart/2009/3/layout/HorizontalOrganizationChart"/>
    <dgm:cxn modelId="{424F333F-61F3-214B-90D9-E757B75FA699}" srcId="{310E6F5F-35F8-2F43-9C41-F27C8DFC794A}" destId="{4886C66A-3C34-7C45-B55D-3326CC173790}" srcOrd="4" destOrd="0" parTransId="{71CC8B87-5B36-E446-B787-A880092A582A}" sibTransId="{7DDDA572-B2D5-9A4B-AC3C-13822AA556C1}"/>
    <dgm:cxn modelId="{25B12249-2F21-A449-90F6-05D860ED7E09}" type="presOf" srcId="{FA81CD6F-8CB7-D946-A662-42CC12359CA3}" destId="{E0638411-81F3-2A41-BF9E-E62670AED572}" srcOrd="0" destOrd="0" presId="urn:microsoft.com/office/officeart/2009/3/layout/HorizontalOrganizationChart"/>
    <dgm:cxn modelId="{2C51F44D-D54F-9341-844A-9AE95564B68A}" srcId="{310E6F5F-35F8-2F43-9C41-F27C8DFC794A}" destId="{FA81CD6F-8CB7-D946-A662-42CC12359CA3}" srcOrd="1" destOrd="0" parTransId="{844CD7A8-BB90-D443-99E9-88676D5012B4}" sibTransId="{7EB61057-102F-E241-AAC6-E88A07D4F8F6}"/>
    <dgm:cxn modelId="{D7C53653-8056-BC4A-A57F-57443B4D5839}" type="presOf" srcId="{0EF4F625-B5EC-FE41-9348-7B8152276096}" destId="{892A36FA-3360-324E-9BC3-ABE2913391E3}" srcOrd="1" destOrd="0" presId="urn:microsoft.com/office/officeart/2009/3/layout/HorizontalOrganizationChart"/>
    <dgm:cxn modelId="{9AD0D254-E2AB-6C46-829D-A786C52DA11A}" type="presOf" srcId="{310E6F5F-35F8-2F43-9C41-F27C8DFC794A}" destId="{3D6FAC99-3AFB-B849-8CCB-38D33FD5EA81}" srcOrd="0" destOrd="0" presId="urn:microsoft.com/office/officeart/2009/3/layout/HorizontalOrganizationChart"/>
    <dgm:cxn modelId="{574FE355-B4B5-2843-8173-6152C412FCB0}" type="presOf" srcId="{D23DD610-9AE3-264B-8F3D-D468709BB756}" destId="{297D9712-7A19-F64A-B1A4-93F44DADAC5D}" srcOrd="0" destOrd="0" presId="urn:microsoft.com/office/officeart/2009/3/layout/HorizontalOrganizationChart"/>
    <dgm:cxn modelId="{CA65CE58-689D-324F-9A74-048410F55F9F}" type="presOf" srcId="{E85AF7BB-1F94-9D4D-847B-1EB78A932EDC}" destId="{B85030CD-10C8-C640-AAB1-5E2B6CA97F7C}" srcOrd="0" destOrd="0" presId="urn:microsoft.com/office/officeart/2009/3/layout/HorizontalOrganizationChart"/>
    <dgm:cxn modelId="{36FD9B60-4614-4746-81A8-4A745736D3F9}" type="presOf" srcId="{9DBDBE10-0357-EA48-9E1E-B6A444D0726E}" destId="{78067C62-9D1B-8944-87B1-9685D9AAAAC6}" srcOrd="1" destOrd="0" presId="urn:microsoft.com/office/officeart/2009/3/layout/HorizontalOrganizationChart"/>
    <dgm:cxn modelId="{600F7F62-6681-4B42-99F5-2F3E3FC15D0E}" type="presOf" srcId="{555CA4AF-F46E-C74D-AC98-A2C3C6FDD16C}" destId="{481C1551-9561-714B-81EC-CD721E42AD7B}" srcOrd="0" destOrd="0" presId="urn:microsoft.com/office/officeart/2009/3/layout/HorizontalOrganizationChart"/>
    <dgm:cxn modelId="{1A2E3264-BCAF-D64B-8088-9A9020E2D567}" type="presOf" srcId="{0EE5AE36-67A0-F943-8DC0-0D71625B949C}" destId="{BDB3DDB5-755E-6947-BE93-ED37F0EA2AB8}" srcOrd="1" destOrd="0" presId="urn:microsoft.com/office/officeart/2009/3/layout/HorizontalOrganizationChart"/>
    <dgm:cxn modelId="{1E898C6E-B734-7743-BC5C-149D33AA008B}" type="presOf" srcId="{8F6CAA88-D08A-A848-AC05-6496DBB2D026}" destId="{99CFE3E6-330F-4148-B74A-4C4157B0B73F}" srcOrd="0" destOrd="0" presId="urn:microsoft.com/office/officeart/2009/3/layout/HorizontalOrganizationChart"/>
    <dgm:cxn modelId="{0F31BF88-CD9C-5545-AB30-C060F226F95B}" type="presOf" srcId="{4886C66A-3C34-7C45-B55D-3326CC173790}" destId="{C2A94CD7-10A9-434F-8423-06FF63A07100}" srcOrd="0" destOrd="0" presId="urn:microsoft.com/office/officeart/2009/3/layout/HorizontalOrganizationChart"/>
    <dgm:cxn modelId="{8334C089-60AC-8B43-B9B0-073BEAC566FB}" srcId="{310E6F5F-35F8-2F43-9C41-F27C8DFC794A}" destId="{0EF4F625-B5EC-FE41-9348-7B8152276096}" srcOrd="6" destOrd="0" parTransId="{D3B3D82F-5AF5-B047-A6D9-0D0ACA97FA00}" sibTransId="{7FDD8C88-3FC0-FB44-9B38-AD3C7AC60D99}"/>
    <dgm:cxn modelId="{0EB2C88F-9FE1-2F43-8597-B19856FA1D75}" type="presOf" srcId="{9EA741CC-D367-FF40-A589-FE5CFE53AD4E}" destId="{8E27DFDE-24E7-D34D-AC62-CFF627CACCAC}" srcOrd="0" destOrd="0" presId="urn:microsoft.com/office/officeart/2009/3/layout/HorizontalOrganizationChart"/>
    <dgm:cxn modelId="{16AA3295-0A7F-ED4C-9CC9-AF6C66DB09A1}" srcId="{1A86F088-0E67-DA48-BBED-1647E8ED7F10}" destId="{310E6F5F-35F8-2F43-9C41-F27C8DFC794A}" srcOrd="0" destOrd="0" parTransId="{CC405663-6748-8447-8156-6F3815134CC3}" sibTransId="{0626D6CA-F046-E44A-B4AB-6A6F8D16F627}"/>
    <dgm:cxn modelId="{6058909D-26F3-3243-95F4-BB939F65976C}" type="presOf" srcId="{4CBB4C99-5D91-134C-807C-04BA76F9E05B}" destId="{52343D30-DC69-BB4B-B40D-79BAA0D164DB}" srcOrd="0" destOrd="0" presId="urn:microsoft.com/office/officeart/2009/3/layout/HorizontalOrganizationChart"/>
    <dgm:cxn modelId="{83526A9E-DD03-F841-B162-BEDA2C68D83F}" type="presOf" srcId="{844CD7A8-BB90-D443-99E9-88676D5012B4}" destId="{A436A077-03F1-4D40-A5E0-FFAC6F42DC8B}" srcOrd="0" destOrd="0" presId="urn:microsoft.com/office/officeart/2009/3/layout/HorizontalOrganizationChart"/>
    <dgm:cxn modelId="{C03EA7A6-E106-1547-92F1-4461F1F65868}" type="presOf" srcId="{0EE5AE36-67A0-F943-8DC0-0D71625B949C}" destId="{40EEF627-4DF6-F047-9AD0-8C51E1AEF37A}" srcOrd="0" destOrd="0" presId="urn:microsoft.com/office/officeart/2009/3/layout/HorizontalOrganizationChart"/>
    <dgm:cxn modelId="{2865B9A6-2C05-B742-91F4-3783A6FEE9E5}" type="presOf" srcId="{7B73C4F3-1373-BB4D-A61B-C73A6352E054}" destId="{5680CB04-18BA-6746-8247-43E362B61D2F}" srcOrd="0" destOrd="0" presId="urn:microsoft.com/office/officeart/2009/3/layout/HorizontalOrganizationChart"/>
    <dgm:cxn modelId="{6867F5A7-4538-5A41-8F16-FE939F549568}" srcId="{310E6F5F-35F8-2F43-9C41-F27C8DFC794A}" destId="{555CA4AF-F46E-C74D-AC98-A2C3C6FDD16C}" srcOrd="2" destOrd="0" parTransId="{43AEA59F-620A-E441-849A-1CCB5B38A89B}" sibTransId="{204BC73D-5F2F-2742-9BE8-FC0531C7E52B}"/>
    <dgm:cxn modelId="{5D37EAAC-C932-2C4B-9666-40DD58198620}" srcId="{310E6F5F-35F8-2F43-9C41-F27C8DFC794A}" destId="{0EE5AE36-67A0-F943-8DC0-0D71625B949C}" srcOrd="0" destOrd="0" parTransId="{9EA741CC-D367-FF40-A589-FE5CFE53AD4E}" sibTransId="{3737200B-E406-3B48-B076-0764F08CC06E}"/>
    <dgm:cxn modelId="{E7703EAF-2A2C-0848-98DD-6A83B9C9ACB6}" type="presOf" srcId="{FA81CD6F-8CB7-D946-A662-42CC12359CA3}" destId="{E993E5FB-734F-9541-8545-BFC69DD3CBC6}" srcOrd="1" destOrd="0" presId="urn:microsoft.com/office/officeart/2009/3/layout/HorizontalOrganizationChart"/>
    <dgm:cxn modelId="{654E10C3-9BBE-8B4E-B25C-C57555959325}" type="presOf" srcId="{71CC8B87-5B36-E446-B787-A880092A582A}" destId="{7A56F559-E15C-A542-9650-DDE005BADA52}" srcOrd="0" destOrd="0" presId="urn:microsoft.com/office/officeart/2009/3/layout/HorizontalOrganizationChart"/>
    <dgm:cxn modelId="{7D9CBBD0-3444-5246-85D4-0A9CF68B0E2B}" type="presOf" srcId="{555CA4AF-F46E-C74D-AC98-A2C3C6FDD16C}" destId="{425F9EE6-C496-9E42-A817-5F924BC82FEA}" srcOrd="1" destOrd="0" presId="urn:microsoft.com/office/officeart/2009/3/layout/HorizontalOrganizationChart"/>
    <dgm:cxn modelId="{0B7799D6-40A5-8941-AF7A-6DB88E1BE67C}" type="presOf" srcId="{027C23C6-3A2E-D445-8B1C-BF2C512634C2}" destId="{728ADF9D-1DCC-3545-925A-D3ACB5F13C73}" srcOrd="0" destOrd="0" presId="urn:microsoft.com/office/officeart/2009/3/layout/HorizontalOrganizationChart"/>
    <dgm:cxn modelId="{953534DC-4A02-8D4A-9E46-1F8C66240303}" srcId="{310E6F5F-35F8-2F43-9C41-F27C8DFC794A}" destId="{027C23C6-3A2E-D445-8B1C-BF2C512634C2}" srcOrd="8" destOrd="0" parTransId="{78A00664-6CC5-2647-B067-13E4718A2364}" sibTransId="{F741AEF2-8564-8444-9802-9DD8D10DE942}"/>
    <dgm:cxn modelId="{72BD85E2-3F8B-8B45-9133-6D31386419C4}" type="presOf" srcId="{4886C66A-3C34-7C45-B55D-3326CC173790}" destId="{D5ABC08E-03B5-8F4B-BB58-9B1BA0B1E4F7}" srcOrd="1" destOrd="0" presId="urn:microsoft.com/office/officeart/2009/3/layout/HorizontalOrganizationChart"/>
    <dgm:cxn modelId="{72CD0EE6-8872-404B-BA21-29025C43EDCA}" srcId="{310E6F5F-35F8-2F43-9C41-F27C8DFC794A}" destId="{9DBDBE10-0357-EA48-9E1E-B6A444D0726E}" srcOrd="3" destOrd="0" parTransId="{4CBB4C99-5D91-134C-807C-04BA76F9E05B}" sibTransId="{663C6475-98D2-F844-B8B1-E1F8C3F14B2F}"/>
    <dgm:cxn modelId="{600F72F0-E97B-024A-8556-DD5670726CAB}" type="presOf" srcId="{310E6F5F-35F8-2F43-9C41-F27C8DFC794A}" destId="{ECF065D1-1756-CA4E-8515-D4E4F3401796}" srcOrd="1" destOrd="0" presId="urn:microsoft.com/office/officeart/2009/3/layout/HorizontalOrganizationChart"/>
    <dgm:cxn modelId="{C857D7F9-D4BA-9645-A65D-F6BF6117747B}" type="presOf" srcId="{78A00664-6CC5-2647-B067-13E4718A2364}" destId="{EBE9477A-B1B3-DD4C-ACFD-A751AC005703}" srcOrd="0" destOrd="0" presId="urn:microsoft.com/office/officeart/2009/3/layout/HorizontalOrganizationChart"/>
    <dgm:cxn modelId="{394578FE-D012-414E-8E77-BBC2E5ADB93A}" type="presOf" srcId="{E85AF7BB-1F94-9D4D-847B-1EB78A932EDC}" destId="{E9F3273C-C4B9-B743-B307-EACF157501E6}" srcOrd="1" destOrd="0" presId="urn:microsoft.com/office/officeart/2009/3/layout/HorizontalOrganizationChart"/>
    <dgm:cxn modelId="{748B0D97-A9B7-5041-BF85-6C01D9CB6D31}" type="presParOf" srcId="{C9ED2569-53B7-0F43-A601-F92C3906AD76}" destId="{C3D8A89A-CF65-4545-A63F-5A9757E55947}" srcOrd="0" destOrd="0" presId="urn:microsoft.com/office/officeart/2009/3/layout/HorizontalOrganizationChart"/>
    <dgm:cxn modelId="{E45AE8AA-F68C-7849-AC28-BC6393B006EC}" type="presParOf" srcId="{C3D8A89A-CF65-4545-A63F-5A9757E55947}" destId="{ABDD92A6-9360-9642-A775-2DF2A2D97C37}" srcOrd="0" destOrd="0" presId="urn:microsoft.com/office/officeart/2009/3/layout/HorizontalOrganizationChart"/>
    <dgm:cxn modelId="{9FAE5555-94BF-EE4B-AB56-320E6175FD65}" type="presParOf" srcId="{ABDD92A6-9360-9642-A775-2DF2A2D97C37}" destId="{3D6FAC99-3AFB-B849-8CCB-38D33FD5EA81}" srcOrd="0" destOrd="0" presId="urn:microsoft.com/office/officeart/2009/3/layout/HorizontalOrganizationChart"/>
    <dgm:cxn modelId="{21065AA3-ED05-9F47-9009-52A1D19D1016}" type="presParOf" srcId="{ABDD92A6-9360-9642-A775-2DF2A2D97C37}" destId="{ECF065D1-1756-CA4E-8515-D4E4F3401796}" srcOrd="1" destOrd="0" presId="urn:microsoft.com/office/officeart/2009/3/layout/HorizontalOrganizationChart"/>
    <dgm:cxn modelId="{371CCA0D-DDD0-C745-A846-B8E9F83E495A}" type="presParOf" srcId="{C3D8A89A-CF65-4545-A63F-5A9757E55947}" destId="{722A9966-FDA7-2E42-9404-036ED4858369}" srcOrd="1" destOrd="0" presId="urn:microsoft.com/office/officeart/2009/3/layout/HorizontalOrganizationChart"/>
    <dgm:cxn modelId="{FC5CE12F-9F08-8846-B54F-3BB7D5CD8352}" type="presParOf" srcId="{722A9966-FDA7-2E42-9404-036ED4858369}" destId="{8E27DFDE-24E7-D34D-AC62-CFF627CACCAC}" srcOrd="0" destOrd="0" presId="urn:microsoft.com/office/officeart/2009/3/layout/HorizontalOrganizationChart"/>
    <dgm:cxn modelId="{62741F7A-8DEB-C543-84E2-D248B30CCC09}" type="presParOf" srcId="{722A9966-FDA7-2E42-9404-036ED4858369}" destId="{17C2753D-1515-884B-8371-AE366C8A77D1}" srcOrd="1" destOrd="0" presId="urn:microsoft.com/office/officeart/2009/3/layout/HorizontalOrganizationChart"/>
    <dgm:cxn modelId="{ACB1D002-17F5-C649-8748-7A5D41CA5472}" type="presParOf" srcId="{17C2753D-1515-884B-8371-AE366C8A77D1}" destId="{CCBE1653-1D51-3046-90BC-356E71D2DD07}" srcOrd="0" destOrd="0" presId="urn:microsoft.com/office/officeart/2009/3/layout/HorizontalOrganizationChart"/>
    <dgm:cxn modelId="{8D08BF61-B5EF-6845-AE0A-DC73C4FBB5AB}" type="presParOf" srcId="{CCBE1653-1D51-3046-90BC-356E71D2DD07}" destId="{40EEF627-4DF6-F047-9AD0-8C51E1AEF37A}" srcOrd="0" destOrd="0" presId="urn:microsoft.com/office/officeart/2009/3/layout/HorizontalOrganizationChart"/>
    <dgm:cxn modelId="{D5D6A60B-A3BF-7441-B556-E609DA4850C6}" type="presParOf" srcId="{CCBE1653-1D51-3046-90BC-356E71D2DD07}" destId="{BDB3DDB5-755E-6947-BE93-ED37F0EA2AB8}" srcOrd="1" destOrd="0" presId="urn:microsoft.com/office/officeart/2009/3/layout/HorizontalOrganizationChart"/>
    <dgm:cxn modelId="{6D593285-A813-1346-8127-794CA1B7AD64}" type="presParOf" srcId="{17C2753D-1515-884B-8371-AE366C8A77D1}" destId="{A306F91A-3D9F-6049-BC99-79D83CF3F11C}" srcOrd="1" destOrd="0" presId="urn:microsoft.com/office/officeart/2009/3/layout/HorizontalOrganizationChart"/>
    <dgm:cxn modelId="{58220D86-C7DB-7D4F-AEF6-30405A386495}" type="presParOf" srcId="{17C2753D-1515-884B-8371-AE366C8A77D1}" destId="{6B7626C5-3F5C-DF4C-B99A-AFB993F4B244}" srcOrd="2" destOrd="0" presId="urn:microsoft.com/office/officeart/2009/3/layout/HorizontalOrganizationChart"/>
    <dgm:cxn modelId="{4D58670C-AEB6-4F46-AF25-6AB25ACA52DD}" type="presParOf" srcId="{722A9966-FDA7-2E42-9404-036ED4858369}" destId="{A436A077-03F1-4D40-A5E0-FFAC6F42DC8B}" srcOrd="2" destOrd="0" presId="urn:microsoft.com/office/officeart/2009/3/layout/HorizontalOrganizationChart"/>
    <dgm:cxn modelId="{D3588F2D-6638-9449-96D2-FBD118EED4DE}" type="presParOf" srcId="{722A9966-FDA7-2E42-9404-036ED4858369}" destId="{2E02671D-9FBA-BA45-97DA-7717B720E3B4}" srcOrd="3" destOrd="0" presId="urn:microsoft.com/office/officeart/2009/3/layout/HorizontalOrganizationChart"/>
    <dgm:cxn modelId="{BCE32F4B-50B1-A642-A3B8-BC892ECE7175}" type="presParOf" srcId="{2E02671D-9FBA-BA45-97DA-7717B720E3B4}" destId="{E7FE0777-DE60-A448-96F1-D6746C5D0ABC}" srcOrd="0" destOrd="0" presId="urn:microsoft.com/office/officeart/2009/3/layout/HorizontalOrganizationChart"/>
    <dgm:cxn modelId="{3157D1EC-D4AF-CF41-ACF8-78DF932DB5B5}" type="presParOf" srcId="{E7FE0777-DE60-A448-96F1-D6746C5D0ABC}" destId="{E0638411-81F3-2A41-BF9E-E62670AED572}" srcOrd="0" destOrd="0" presId="urn:microsoft.com/office/officeart/2009/3/layout/HorizontalOrganizationChart"/>
    <dgm:cxn modelId="{00220482-0B7A-184D-94A3-2AF4D502640F}" type="presParOf" srcId="{E7FE0777-DE60-A448-96F1-D6746C5D0ABC}" destId="{E993E5FB-734F-9541-8545-BFC69DD3CBC6}" srcOrd="1" destOrd="0" presId="urn:microsoft.com/office/officeart/2009/3/layout/HorizontalOrganizationChart"/>
    <dgm:cxn modelId="{0F34E372-849E-6C4F-B9F7-9047AC091861}" type="presParOf" srcId="{2E02671D-9FBA-BA45-97DA-7717B720E3B4}" destId="{52ACC066-2B9D-B14A-934A-1F4B1AAAA77E}" srcOrd="1" destOrd="0" presId="urn:microsoft.com/office/officeart/2009/3/layout/HorizontalOrganizationChart"/>
    <dgm:cxn modelId="{9B1D5A96-1E07-164B-A255-9D061D7D1F45}" type="presParOf" srcId="{2E02671D-9FBA-BA45-97DA-7717B720E3B4}" destId="{158803F3-9A67-4E4A-BE63-DCF8089C6ACD}" srcOrd="2" destOrd="0" presId="urn:microsoft.com/office/officeart/2009/3/layout/HorizontalOrganizationChart"/>
    <dgm:cxn modelId="{204E634E-5529-B343-A687-D52D1A36577C}" type="presParOf" srcId="{722A9966-FDA7-2E42-9404-036ED4858369}" destId="{0A870E6A-CF8C-EA43-BCA5-F198D7F731B3}" srcOrd="4" destOrd="0" presId="urn:microsoft.com/office/officeart/2009/3/layout/HorizontalOrganizationChart"/>
    <dgm:cxn modelId="{337AC399-6DE0-814F-895E-073C69A55490}" type="presParOf" srcId="{722A9966-FDA7-2E42-9404-036ED4858369}" destId="{AB26927D-23CA-564B-9E9D-51C96DCAAECA}" srcOrd="5" destOrd="0" presId="urn:microsoft.com/office/officeart/2009/3/layout/HorizontalOrganizationChart"/>
    <dgm:cxn modelId="{88057612-5E66-7549-87F6-27826A603779}" type="presParOf" srcId="{AB26927D-23CA-564B-9E9D-51C96DCAAECA}" destId="{7763C35D-42FA-8C42-B3A5-DFFB8D335063}" srcOrd="0" destOrd="0" presId="urn:microsoft.com/office/officeart/2009/3/layout/HorizontalOrganizationChart"/>
    <dgm:cxn modelId="{1CC33FCC-59C4-024C-906F-8EBE954DB07B}" type="presParOf" srcId="{7763C35D-42FA-8C42-B3A5-DFFB8D335063}" destId="{481C1551-9561-714B-81EC-CD721E42AD7B}" srcOrd="0" destOrd="0" presId="urn:microsoft.com/office/officeart/2009/3/layout/HorizontalOrganizationChart"/>
    <dgm:cxn modelId="{2D177191-3DA6-4E4D-8A25-A182D01878E4}" type="presParOf" srcId="{7763C35D-42FA-8C42-B3A5-DFFB8D335063}" destId="{425F9EE6-C496-9E42-A817-5F924BC82FEA}" srcOrd="1" destOrd="0" presId="urn:microsoft.com/office/officeart/2009/3/layout/HorizontalOrganizationChart"/>
    <dgm:cxn modelId="{BA5CECF8-9FC7-C24F-B7FE-6CC237302E39}" type="presParOf" srcId="{AB26927D-23CA-564B-9E9D-51C96DCAAECA}" destId="{8155CFF9-36F4-CA4E-ABEE-DA7027FA1B8E}" srcOrd="1" destOrd="0" presId="urn:microsoft.com/office/officeart/2009/3/layout/HorizontalOrganizationChart"/>
    <dgm:cxn modelId="{B2B3281B-AF27-EB41-BD0A-92072F4EEA04}" type="presParOf" srcId="{AB26927D-23CA-564B-9E9D-51C96DCAAECA}" destId="{800043C7-C43F-9742-ADCC-AF72898BCD4E}" srcOrd="2" destOrd="0" presId="urn:microsoft.com/office/officeart/2009/3/layout/HorizontalOrganizationChart"/>
    <dgm:cxn modelId="{53CDB280-1ACE-0743-901F-085BB790D355}" type="presParOf" srcId="{722A9966-FDA7-2E42-9404-036ED4858369}" destId="{52343D30-DC69-BB4B-B40D-79BAA0D164DB}" srcOrd="6" destOrd="0" presId="urn:microsoft.com/office/officeart/2009/3/layout/HorizontalOrganizationChart"/>
    <dgm:cxn modelId="{CF8E7B3A-48D0-A54C-8B27-77C917490485}" type="presParOf" srcId="{722A9966-FDA7-2E42-9404-036ED4858369}" destId="{622CDD21-90F5-CB4B-90F0-4A9E2A115D6B}" srcOrd="7" destOrd="0" presId="urn:microsoft.com/office/officeart/2009/3/layout/HorizontalOrganizationChart"/>
    <dgm:cxn modelId="{E5C770C1-0CCF-7E4B-80AC-975E53D08974}" type="presParOf" srcId="{622CDD21-90F5-CB4B-90F0-4A9E2A115D6B}" destId="{4EA76DB9-9284-1844-B7BF-278E69BB00A8}" srcOrd="0" destOrd="0" presId="urn:microsoft.com/office/officeart/2009/3/layout/HorizontalOrganizationChart"/>
    <dgm:cxn modelId="{5CB12169-B178-5145-8D23-C62A6F78218E}" type="presParOf" srcId="{4EA76DB9-9284-1844-B7BF-278E69BB00A8}" destId="{DAA89ED9-450B-7E4F-93F2-3B6A1DC0505F}" srcOrd="0" destOrd="0" presId="urn:microsoft.com/office/officeart/2009/3/layout/HorizontalOrganizationChart"/>
    <dgm:cxn modelId="{05EC6647-E09C-F44C-8844-68B09A39F643}" type="presParOf" srcId="{4EA76DB9-9284-1844-B7BF-278E69BB00A8}" destId="{78067C62-9D1B-8944-87B1-9685D9AAAAC6}" srcOrd="1" destOrd="0" presId="urn:microsoft.com/office/officeart/2009/3/layout/HorizontalOrganizationChart"/>
    <dgm:cxn modelId="{930F4459-B2FC-8E46-A8D8-DCD13F801797}" type="presParOf" srcId="{622CDD21-90F5-CB4B-90F0-4A9E2A115D6B}" destId="{55657CAF-2B03-8349-BB9A-E3C0D2A1F7B5}" srcOrd="1" destOrd="0" presId="urn:microsoft.com/office/officeart/2009/3/layout/HorizontalOrganizationChart"/>
    <dgm:cxn modelId="{9596ECD5-12B3-9D44-8708-FFB9AA32231F}" type="presParOf" srcId="{622CDD21-90F5-CB4B-90F0-4A9E2A115D6B}" destId="{26E8FB8A-D4CA-F24B-A98D-728AC5766BA5}" srcOrd="2" destOrd="0" presId="urn:microsoft.com/office/officeart/2009/3/layout/HorizontalOrganizationChart"/>
    <dgm:cxn modelId="{9E96F591-89C5-3A4B-BEDD-70AD278D99C9}" type="presParOf" srcId="{722A9966-FDA7-2E42-9404-036ED4858369}" destId="{7A56F559-E15C-A542-9650-DDE005BADA52}" srcOrd="8" destOrd="0" presId="urn:microsoft.com/office/officeart/2009/3/layout/HorizontalOrganizationChart"/>
    <dgm:cxn modelId="{A8B18379-3A09-FC4D-ACF3-34E017C8CB61}" type="presParOf" srcId="{722A9966-FDA7-2E42-9404-036ED4858369}" destId="{A8FD3062-EC1B-8341-A210-5B38DF32264F}" srcOrd="9" destOrd="0" presId="urn:microsoft.com/office/officeart/2009/3/layout/HorizontalOrganizationChart"/>
    <dgm:cxn modelId="{12CCE81F-2B79-6943-877B-718F921FE118}" type="presParOf" srcId="{A8FD3062-EC1B-8341-A210-5B38DF32264F}" destId="{C7558952-E43C-924B-993F-AB00D4FB8F7A}" srcOrd="0" destOrd="0" presId="urn:microsoft.com/office/officeart/2009/3/layout/HorizontalOrganizationChart"/>
    <dgm:cxn modelId="{6EDB046D-A282-0E47-B944-B26DA4391FC9}" type="presParOf" srcId="{C7558952-E43C-924B-993F-AB00D4FB8F7A}" destId="{C2A94CD7-10A9-434F-8423-06FF63A07100}" srcOrd="0" destOrd="0" presId="urn:microsoft.com/office/officeart/2009/3/layout/HorizontalOrganizationChart"/>
    <dgm:cxn modelId="{CFA0F4F0-30D3-E04A-AA9E-84F07A4A737C}" type="presParOf" srcId="{C7558952-E43C-924B-993F-AB00D4FB8F7A}" destId="{D5ABC08E-03B5-8F4B-BB58-9B1BA0B1E4F7}" srcOrd="1" destOrd="0" presId="urn:microsoft.com/office/officeart/2009/3/layout/HorizontalOrganizationChart"/>
    <dgm:cxn modelId="{F7C46173-4C70-E74C-A5F5-98AEBA2F8B1E}" type="presParOf" srcId="{A8FD3062-EC1B-8341-A210-5B38DF32264F}" destId="{81A5F14A-A020-5947-8DAA-F25B52AFDB85}" srcOrd="1" destOrd="0" presId="urn:microsoft.com/office/officeart/2009/3/layout/HorizontalOrganizationChart"/>
    <dgm:cxn modelId="{B4E3D475-754D-114C-8DDE-EE384F2925F9}" type="presParOf" srcId="{A8FD3062-EC1B-8341-A210-5B38DF32264F}" destId="{4EB9EF1A-8414-EC4D-BA03-A4BCB9992B3F}" srcOrd="2" destOrd="0" presId="urn:microsoft.com/office/officeart/2009/3/layout/HorizontalOrganizationChart"/>
    <dgm:cxn modelId="{2CE9D26B-F0EC-3348-8A0C-623EBD2B5889}" type="presParOf" srcId="{722A9966-FDA7-2E42-9404-036ED4858369}" destId="{297D9712-7A19-F64A-B1A4-93F44DADAC5D}" srcOrd="10" destOrd="0" presId="urn:microsoft.com/office/officeart/2009/3/layout/HorizontalOrganizationChart"/>
    <dgm:cxn modelId="{0B857641-F044-354E-9E6F-432C46DCEAFB}" type="presParOf" srcId="{722A9966-FDA7-2E42-9404-036ED4858369}" destId="{88EA75BA-90E9-034E-8B0A-18BE11BA14CA}" srcOrd="11" destOrd="0" presId="urn:microsoft.com/office/officeart/2009/3/layout/HorizontalOrganizationChart"/>
    <dgm:cxn modelId="{50738577-FF0D-5D40-9327-6B2FDA6349C6}" type="presParOf" srcId="{88EA75BA-90E9-034E-8B0A-18BE11BA14CA}" destId="{B52188A9-7260-4A43-BD89-B7C0668146E0}" srcOrd="0" destOrd="0" presId="urn:microsoft.com/office/officeart/2009/3/layout/HorizontalOrganizationChart"/>
    <dgm:cxn modelId="{C88F96C6-8E75-6C45-BD41-CFDCD0D769E3}" type="presParOf" srcId="{B52188A9-7260-4A43-BD89-B7C0668146E0}" destId="{B85030CD-10C8-C640-AAB1-5E2B6CA97F7C}" srcOrd="0" destOrd="0" presId="urn:microsoft.com/office/officeart/2009/3/layout/HorizontalOrganizationChart"/>
    <dgm:cxn modelId="{FFD55A52-2EA4-754B-95FF-719FA56CB75D}" type="presParOf" srcId="{B52188A9-7260-4A43-BD89-B7C0668146E0}" destId="{E9F3273C-C4B9-B743-B307-EACF157501E6}" srcOrd="1" destOrd="0" presId="urn:microsoft.com/office/officeart/2009/3/layout/HorizontalOrganizationChart"/>
    <dgm:cxn modelId="{5379F3E7-EEE8-E840-81CF-02D2C35BE357}" type="presParOf" srcId="{88EA75BA-90E9-034E-8B0A-18BE11BA14CA}" destId="{EEC55C9D-0F59-AE46-A666-2D58BAF2FD87}" srcOrd="1" destOrd="0" presId="urn:microsoft.com/office/officeart/2009/3/layout/HorizontalOrganizationChart"/>
    <dgm:cxn modelId="{D8440E06-E187-904E-9073-C38316CFA339}" type="presParOf" srcId="{88EA75BA-90E9-034E-8B0A-18BE11BA14CA}" destId="{949CD5E7-A555-C942-B25D-D6D3728E055F}" srcOrd="2" destOrd="0" presId="urn:microsoft.com/office/officeart/2009/3/layout/HorizontalOrganizationChart"/>
    <dgm:cxn modelId="{F7B7AA86-5493-B948-B4A8-5517C560DE33}" type="presParOf" srcId="{722A9966-FDA7-2E42-9404-036ED4858369}" destId="{B9F86383-8FEB-2648-B30F-CCFA68780329}" srcOrd="12" destOrd="0" presId="urn:microsoft.com/office/officeart/2009/3/layout/HorizontalOrganizationChart"/>
    <dgm:cxn modelId="{6CA28C8F-44C9-F441-9F17-FE8FAA0FA01F}" type="presParOf" srcId="{722A9966-FDA7-2E42-9404-036ED4858369}" destId="{29ACDC20-227A-F64C-8D9D-01963C167374}" srcOrd="13" destOrd="0" presId="urn:microsoft.com/office/officeart/2009/3/layout/HorizontalOrganizationChart"/>
    <dgm:cxn modelId="{51899967-2E9B-4E40-8425-3A4F421DC725}" type="presParOf" srcId="{29ACDC20-227A-F64C-8D9D-01963C167374}" destId="{5F2B30EE-0503-A34E-83B0-886717EBBAB6}" srcOrd="0" destOrd="0" presId="urn:microsoft.com/office/officeart/2009/3/layout/HorizontalOrganizationChart"/>
    <dgm:cxn modelId="{3A2A74C2-2E8E-5B42-ACCD-D172A545A7DE}" type="presParOf" srcId="{5F2B30EE-0503-A34E-83B0-886717EBBAB6}" destId="{AF498FFA-1112-6049-A60C-DEAB17FFE166}" srcOrd="0" destOrd="0" presId="urn:microsoft.com/office/officeart/2009/3/layout/HorizontalOrganizationChart"/>
    <dgm:cxn modelId="{816B11A8-033A-5845-9A36-034CC45FB4CA}" type="presParOf" srcId="{5F2B30EE-0503-A34E-83B0-886717EBBAB6}" destId="{892A36FA-3360-324E-9BC3-ABE2913391E3}" srcOrd="1" destOrd="0" presId="urn:microsoft.com/office/officeart/2009/3/layout/HorizontalOrganizationChart"/>
    <dgm:cxn modelId="{D0F78590-6CB5-8E40-9D1F-4BD8769B8F8D}" type="presParOf" srcId="{29ACDC20-227A-F64C-8D9D-01963C167374}" destId="{22F040D6-2E07-3647-834F-B723584D922C}" srcOrd="1" destOrd="0" presId="urn:microsoft.com/office/officeart/2009/3/layout/HorizontalOrganizationChart"/>
    <dgm:cxn modelId="{BC122269-1277-D640-BB72-16854C89266F}" type="presParOf" srcId="{29ACDC20-227A-F64C-8D9D-01963C167374}" destId="{3EE046C1-6C63-C84D-98DD-2A809B7AB979}" srcOrd="2" destOrd="0" presId="urn:microsoft.com/office/officeart/2009/3/layout/HorizontalOrganizationChart"/>
    <dgm:cxn modelId="{B29AB130-2F08-544E-920B-EF12EF8C7286}" type="presParOf" srcId="{722A9966-FDA7-2E42-9404-036ED4858369}" destId="{99CFE3E6-330F-4148-B74A-4C4157B0B73F}" srcOrd="14" destOrd="0" presId="urn:microsoft.com/office/officeart/2009/3/layout/HorizontalOrganizationChart"/>
    <dgm:cxn modelId="{82E0BFE5-B51B-934E-8393-819C99799CC6}" type="presParOf" srcId="{722A9966-FDA7-2E42-9404-036ED4858369}" destId="{532E414F-CBCB-214F-A7B7-BB84C346E7A4}" srcOrd="15" destOrd="0" presId="urn:microsoft.com/office/officeart/2009/3/layout/HorizontalOrganizationChart"/>
    <dgm:cxn modelId="{438AE54D-87DC-5D40-960B-5AE3F626EE76}" type="presParOf" srcId="{532E414F-CBCB-214F-A7B7-BB84C346E7A4}" destId="{EADA0E6F-62E4-B540-A0F2-1BB7973D1B1C}" srcOrd="0" destOrd="0" presId="urn:microsoft.com/office/officeart/2009/3/layout/HorizontalOrganizationChart"/>
    <dgm:cxn modelId="{AA12C546-7BFA-BA4D-A058-0CD6AD59F989}" type="presParOf" srcId="{EADA0E6F-62E4-B540-A0F2-1BB7973D1B1C}" destId="{5680CB04-18BA-6746-8247-43E362B61D2F}" srcOrd="0" destOrd="0" presId="urn:microsoft.com/office/officeart/2009/3/layout/HorizontalOrganizationChart"/>
    <dgm:cxn modelId="{57A59576-2DDA-624B-94D2-001FD7FE9329}" type="presParOf" srcId="{EADA0E6F-62E4-B540-A0F2-1BB7973D1B1C}" destId="{E1A2680A-65D9-044F-9E60-5EDD5C781F84}" srcOrd="1" destOrd="0" presId="urn:microsoft.com/office/officeart/2009/3/layout/HorizontalOrganizationChart"/>
    <dgm:cxn modelId="{DD776F4A-E943-2D41-A34A-C61BA69A0330}" type="presParOf" srcId="{532E414F-CBCB-214F-A7B7-BB84C346E7A4}" destId="{9CE2B350-E8C0-7F46-BAA0-CE1634DDF035}" srcOrd="1" destOrd="0" presId="urn:microsoft.com/office/officeart/2009/3/layout/HorizontalOrganizationChart"/>
    <dgm:cxn modelId="{5E29B645-1EA4-5B44-A688-7216FF78D4A1}" type="presParOf" srcId="{532E414F-CBCB-214F-A7B7-BB84C346E7A4}" destId="{4CCB9F21-503D-954E-B0D9-638755FBD672}" srcOrd="2" destOrd="0" presId="urn:microsoft.com/office/officeart/2009/3/layout/HorizontalOrganizationChart"/>
    <dgm:cxn modelId="{BA4B0BE6-07D3-9D47-8F8C-0E116BB4FF9E}" type="presParOf" srcId="{722A9966-FDA7-2E42-9404-036ED4858369}" destId="{EBE9477A-B1B3-DD4C-ACFD-A751AC005703}" srcOrd="16" destOrd="0" presId="urn:microsoft.com/office/officeart/2009/3/layout/HorizontalOrganizationChart"/>
    <dgm:cxn modelId="{953AE57C-2216-2242-8A9A-CA5C5AA7759A}" type="presParOf" srcId="{722A9966-FDA7-2E42-9404-036ED4858369}" destId="{9536003A-EA67-994D-B688-7AD03F38C0E9}" srcOrd="17" destOrd="0" presId="urn:microsoft.com/office/officeart/2009/3/layout/HorizontalOrganizationChart"/>
    <dgm:cxn modelId="{3308D680-E252-1A49-9C8A-DA4F5457BC7C}" type="presParOf" srcId="{9536003A-EA67-994D-B688-7AD03F38C0E9}" destId="{1814950E-82E2-6744-AB39-ECF081348FC5}" srcOrd="0" destOrd="0" presId="urn:microsoft.com/office/officeart/2009/3/layout/HorizontalOrganizationChart"/>
    <dgm:cxn modelId="{66428729-813B-134D-BEEB-605F197045AD}" type="presParOf" srcId="{1814950E-82E2-6744-AB39-ECF081348FC5}" destId="{728ADF9D-1DCC-3545-925A-D3ACB5F13C73}" srcOrd="0" destOrd="0" presId="urn:microsoft.com/office/officeart/2009/3/layout/HorizontalOrganizationChart"/>
    <dgm:cxn modelId="{F6C117AD-E8F9-CC43-8392-C6046C258D82}" type="presParOf" srcId="{1814950E-82E2-6744-AB39-ECF081348FC5}" destId="{8BD8478F-8770-3B46-AF0C-FB92C170A973}" srcOrd="1" destOrd="0" presId="urn:microsoft.com/office/officeart/2009/3/layout/HorizontalOrganizationChart"/>
    <dgm:cxn modelId="{CE6066CB-838A-5047-BC62-BE63327ADF59}" type="presParOf" srcId="{9536003A-EA67-994D-B688-7AD03F38C0E9}" destId="{03D5B4E5-2592-9346-A083-72802EBB8274}" srcOrd="1" destOrd="0" presId="urn:microsoft.com/office/officeart/2009/3/layout/HorizontalOrganizationChart"/>
    <dgm:cxn modelId="{E09864F4-97A1-3E4E-839D-F4DD5AF6AB37}" type="presParOf" srcId="{9536003A-EA67-994D-B688-7AD03F38C0E9}" destId="{A40AB086-4E4E-F34A-A1B8-A708A8AAD74E}" srcOrd="2" destOrd="0" presId="urn:microsoft.com/office/officeart/2009/3/layout/HorizontalOrganizationChart"/>
    <dgm:cxn modelId="{87E775A7-93F1-A845-9779-C2B85F6A5F8B}" type="presParOf" srcId="{C3D8A89A-CF65-4545-A63F-5A9757E55947}" destId="{FC62C3B7-7017-244B-80C4-60695273A3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23125-1353-0C47-9125-3FC36B1B1025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E6732-6398-BB44-AA32-752652153E22}">
      <dgm:prSet phldrT="[Text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Sperm Function Test</a:t>
          </a:r>
        </a:p>
      </dgm:t>
    </dgm:pt>
    <dgm:pt modelId="{90DB5413-25CF-8643-8FF1-5BA43A7E528D}" type="parTrans" cxnId="{EBA15252-5F6B-6A43-A8F4-3ECE9B805EE8}">
      <dgm:prSet/>
      <dgm:spPr/>
      <dgm:t>
        <a:bodyPr/>
        <a:lstStyle/>
        <a:p>
          <a:endParaRPr lang="en-US"/>
        </a:p>
      </dgm:t>
    </dgm:pt>
    <dgm:pt modelId="{3D33A904-9DA6-154A-867B-D79D13FD6566}" type="sibTrans" cxnId="{EBA15252-5F6B-6A43-A8F4-3ECE9B805EE8}">
      <dgm:prSet/>
      <dgm:spPr/>
      <dgm:t>
        <a:bodyPr/>
        <a:lstStyle/>
        <a:p>
          <a:endParaRPr lang="en-US"/>
        </a:p>
      </dgm:t>
    </dgm:pt>
    <dgm:pt modelId="{1357C24D-ADE1-9C4F-82A7-3C211BF81B97}">
      <dgm:prSet phldrT="[Text]"/>
      <dgm:spPr/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US" b="1" i="0" dirty="0">
              <a:solidFill>
                <a:schemeClr val="tx1"/>
              </a:solidFill>
              <a:cs typeface="Comic Sans MS"/>
            </a:rPr>
            <a:t>HOS</a:t>
          </a:r>
          <a:endParaRPr lang="en-US" dirty="0">
            <a:solidFill>
              <a:schemeClr val="tx1"/>
            </a:solidFill>
          </a:endParaRPr>
        </a:p>
      </dgm:t>
    </dgm:pt>
    <dgm:pt modelId="{854916DE-D6D6-E940-A024-B854B9D1CB63}" type="parTrans" cxnId="{F3BF3855-615F-5144-BA9B-5EC38183BF78}">
      <dgm:prSet/>
      <dgm:spPr/>
      <dgm:t>
        <a:bodyPr/>
        <a:lstStyle/>
        <a:p>
          <a:endParaRPr lang="en-US"/>
        </a:p>
      </dgm:t>
    </dgm:pt>
    <dgm:pt modelId="{0FAB507B-8A82-E74C-9032-69B66254D585}" type="sibTrans" cxnId="{F3BF3855-615F-5144-BA9B-5EC38183BF78}">
      <dgm:prSet/>
      <dgm:spPr/>
      <dgm:t>
        <a:bodyPr/>
        <a:lstStyle/>
        <a:p>
          <a:endParaRPr lang="en-US"/>
        </a:p>
      </dgm:t>
    </dgm:pt>
    <dgm:pt modelId="{08B0DCB9-F4D5-0542-BFA7-70AB918E6958}">
      <dgm:prSet phldrT="[Text]"/>
      <dgm:spPr/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US" b="1" i="0" dirty="0">
              <a:solidFill>
                <a:schemeClr val="tx1"/>
              </a:solidFill>
              <a:cs typeface="Comic Sans MS"/>
            </a:rPr>
            <a:t>Detailed sperm morphology, including TZI</a:t>
          </a:r>
          <a:endParaRPr lang="en-US" dirty="0">
            <a:solidFill>
              <a:schemeClr val="tx1"/>
            </a:solidFill>
          </a:endParaRPr>
        </a:p>
      </dgm:t>
    </dgm:pt>
    <dgm:pt modelId="{C2408E9D-0FF3-7E46-BD9C-4B7642CD3082}" type="parTrans" cxnId="{455C2980-10CE-0A43-8058-9D5AF1DA23FC}">
      <dgm:prSet/>
      <dgm:spPr/>
      <dgm:t>
        <a:bodyPr/>
        <a:lstStyle/>
        <a:p>
          <a:endParaRPr lang="en-US"/>
        </a:p>
      </dgm:t>
    </dgm:pt>
    <dgm:pt modelId="{A18B1AEC-D478-F34E-BF91-1B1BA3EB4E0B}" type="sibTrans" cxnId="{455C2980-10CE-0A43-8058-9D5AF1DA23FC}">
      <dgm:prSet/>
      <dgm:spPr/>
      <dgm:t>
        <a:bodyPr/>
        <a:lstStyle/>
        <a:p>
          <a:endParaRPr lang="en-US"/>
        </a:p>
      </dgm:t>
    </dgm:pt>
    <dgm:pt modelId="{4EE8D670-1685-7D40-BC00-5839CC8B0ADA}">
      <dgm:prSet phldrT="[Text]"/>
      <dgm:spPr/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US" b="1" i="0" dirty="0">
              <a:solidFill>
                <a:schemeClr val="tx1"/>
              </a:solidFill>
              <a:cs typeface="Comic Sans MS"/>
            </a:rPr>
            <a:t>Trial Wash to  determine quantitative &amp; qualitative yields with sperm survival</a:t>
          </a:r>
          <a:endParaRPr lang="en-US" dirty="0">
            <a:solidFill>
              <a:schemeClr val="tx1"/>
            </a:solidFill>
          </a:endParaRPr>
        </a:p>
      </dgm:t>
    </dgm:pt>
    <dgm:pt modelId="{C86AD597-52AE-2844-8D1F-2A4C31E6B715}" type="parTrans" cxnId="{8CA3DA9B-FA37-6D41-8C6F-69A85F17C14D}">
      <dgm:prSet/>
      <dgm:spPr/>
      <dgm:t>
        <a:bodyPr/>
        <a:lstStyle/>
        <a:p>
          <a:endParaRPr lang="en-US"/>
        </a:p>
      </dgm:t>
    </dgm:pt>
    <dgm:pt modelId="{F9EB760F-513A-C24D-99D1-6C2CCCA2FD1F}" type="sibTrans" cxnId="{8CA3DA9B-FA37-6D41-8C6F-69A85F17C14D}">
      <dgm:prSet/>
      <dgm:spPr/>
      <dgm:t>
        <a:bodyPr/>
        <a:lstStyle/>
        <a:p>
          <a:endParaRPr lang="en-US"/>
        </a:p>
      </dgm:t>
    </dgm:pt>
    <dgm:pt modelId="{35FA1A27-62AA-9345-9D4C-47C1759F87AE}">
      <dgm:prSet phldrT="[Text]"/>
      <dgm:spPr/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US" b="1" i="0" dirty="0">
              <a:solidFill>
                <a:schemeClr val="tx1"/>
              </a:solidFill>
              <a:cs typeface="Comic Sans MS"/>
            </a:rPr>
            <a:t>Anti-Sperm Antibodies</a:t>
          </a:r>
          <a:endParaRPr lang="en-US" dirty="0">
            <a:solidFill>
              <a:schemeClr val="tx1"/>
            </a:solidFill>
          </a:endParaRPr>
        </a:p>
      </dgm:t>
    </dgm:pt>
    <dgm:pt modelId="{2C88028F-9010-1249-94F2-270195AC240E}" type="parTrans" cxnId="{882D3191-8AD7-394D-9992-27E7738B8A1E}">
      <dgm:prSet/>
      <dgm:spPr/>
      <dgm:t>
        <a:bodyPr/>
        <a:lstStyle/>
        <a:p>
          <a:endParaRPr lang="en-US"/>
        </a:p>
      </dgm:t>
    </dgm:pt>
    <dgm:pt modelId="{90D148CA-9D10-2D48-8314-50528C7442AF}" type="sibTrans" cxnId="{882D3191-8AD7-394D-9992-27E7738B8A1E}">
      <dgm:prSet/>
      <dgm:spPr/>
      <dgm:t>
        <a:bodyPr/>
        <a:lstStyle/>
        <a:p>
          <a:endParaRPr lang="en-US"/>
        </a:p>
      </dgm:t>
    </dgm:pt>
    <dgm:pt modelId="{CBF9552D-137F-8F4C-8AD5-47D6E4D58F58}">
      <dgm:prSet phldrT="[Text]"/>
      <dgm:spPr/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US" b="1" i="0" dirty="0">
              <a:solidFill>
                <a:schemeClr val="tx1"/>
              </a:solidFill>
              <a:cs typeface="Comic Sans MS"/>
            </a:rPr>
            <a:t>Computer-Aided Sperm Analysis (CASA)</a:t>
          </a:r>
        </a:p>
      </dgm:t>
    </dgm:pt>
    <dgm:pt modelId="{BC90D92F-A0BF-D04B-A28B-F1D191207E2F}" type="parTrans" cxnId="{222A3F98-B8CE-7940-BEF8-E7E2B161E074}">
      <dgm:prSet/>
      <dgm:spPr/>
      <dgm:t>
        <a:bodyPr/>
        <a:lstStyle/>
        <a:p>
          <a:endParaRPr lang="en-US"/>
        </a:p>
      </dgm:t>
    </dgm:pt>
    <dgm:pt modelId="{F2A164D4-46D5-574C-BA33-3CC0F1035739}" type="sibTrans" cxnId="{222A3F98-B8CE-7940-BEF8-E7E2B161E074}">
      <dgm:prSet/>
      <dgm:spPr/>
      <dgm:t>
        <a:bodyPr/>
        <a:lstStyle/>
        <a:p>
          <a:endParaRPr lang="en-US"/>
        </a:p>
      </dgm:t>
    </dgm:pt>
    <dgm:pt modelId="{3B5F5398-93F1-EC4C-B5EF-73F8AD903EB1}">
      <dgm:prSet phldrT="[Text]"/>
      <dgm:spPr/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US" b="1" i="0" dirty="0">
              <a:solidFill>
                <a:schemeClr val="tx1"/>
              </a:solidFill>
              <a:cs typeface="Comic Sans MS"/>
            </a:rPr>
            <a:t>Mucus penetration - capable sperm population in semen</a:t>
          </a:r>
        </a:p>
      </dgm:t>
    </dgm:pt>
    <dgm:pt modelId="{BCB26A78-41E2-6D4D-8E11-A8C9C0AEC0BA}" type="parTrans" cxnId="{6957A0EC-8006-5948-9860-D2DCC4526443}">
      <dgm:prSet/>
      <dgm:spPr/>
      <dgm:t>
        <a:bodyPr/>
        <a:lstStyle/>
        <a:p>
          <a:endParaRPr lang="en-US"/>
        </a:p>
      </dgm:t>
    </dgm:pt>
    <dgm:pt modelId="{49F34BAB-B699-F340-8256-A12D3C00FEC2}" type="sibTrans" cxnId="{6957A0EC-8006-5948-9860-D2DCC4526443}">
      <dgm:prSet/>
      <dgm:spPr/>
      <dgm:t>
        <a:bodyPr/>
        <a:lstStyle/>
        <a:p>
          <a:endParaRPr lang="en-US"/>
        </a:p>
      </dgm:t>
    </dgm:pt>
    <dgm:pt modelId="{77282DC1-6202-974A-B968-7E3C127DCA37}">
      <dgm:prSet phldrT="[Text]"/>
      <dgm:spPr/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US" b="1" i="0" dirty="0">
              <a:solidFill>
                <a:schemeClr val="tx1"/>
              </a:solidFill>
              <a:cs typeface="Comic Sans MS"/>
            </a:rPr>
            <a:t>Sperm DNA fragmentation</a:t>
          </a:r>
        </a:p>
      </dgm:t>
    </dgm:pt>
    <dgm:pt modelId="{439700F9-4A1E-5042-9080-0E38EEF61C10}" type="parTrans" cxnId="{46228F47-3016-4A4B-AE4C-DC2606131ECA}">
      <dgm:prSet/>
      <dgm:spPr/>
      <dgm:t>
        <a:bodyPr/>
        <a:lstStyle/>
        <a:p>
          <a:endParaRPr lang="en-US"/>
        </a:p>
      </dgm:t>
    </dgm:pt>
    <dgm:pt modelId="{CD27C200-F6F8-1F49-8102-67FBE1CE8289}" type="sibTrans" cxnId="{46228F47-3016-4A4B-AE4C-DC2606131ECA}">
      <dgm:prSet/>
      <dgm:spPr/>
      <dgm:t>
        <a:bodyPr/>
        <a:lstStyle/>
        <a:p>
          <a:endParaRPr lang="en-US"/>
        </a:p>
      </dgm:t>
    </dgm:pt>
    <dgm:pt modelId="{F2963089-2FDA-3045-99BA-DFB2CCF97698}">
      <dgm:prSet phldrT="[Text]"/>
      <dgm:spPr/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US" b="1" i="0" dirty="0">
              <a:solidFill>
                <a:schemeClr val="tx1"/>
              </a:solidFill>
              <a:cs typeface="Comic Sans MS"/>
            </a:rPr>
            <a:t>ROS - Lipid peroxidation can affect fertility</a:t>
          </a:r>
        </a:p>
      </dgm:t>
    </dgm:pt>
    <dgm:pt modelId="{3C119B99-FD1C-5B44-96C0-EAF883129515}" type="parTrans" cxnId="{9087A371-7867-AB4E-A690-2C2FE6ECAC68}">
      <dgm:prSet/>
      <dgm:spPr/>
      <dgm:t>
        <a:bodyPr/>
        <a:lstStyle/>
        <a:p>
          <a:endParaRPr lang="en-US"/>
        </a:p>
      </dgm:t>
    </dgm:pt>
    <dgm:pt modelId="{82B9FA0C-06DD-E846-B7A3-E3CE9115B948}" type="sibTrans" cxnId="{9087A371-7867-AB4E-A690-2C2FE6ECAC68}">
      <dgm:prSet/>
      <dgm:spPr/>
      <dgm:t>
        <a:bodyPr/>
        <a:lstStyle/>
        <a:p>
          <a:endParaRPr lang="en-US"/>
        </a:p>
      </dgm:t>
    </dgm:pt>
    <dgm:pt modelId="{FFA6ABAB-A6C5-2245-882B-76BB1A378C2E}">
      <dgm:prSet phldrT="[Text]"/>
      <dgm:spPr/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US" b="1" dirty="0">
              <a:solidFill>
                <a:schemeClr val="tx1"/>
              </a:solidFill>
            </a:rPr>
            <a:t>Acrosome reaction ; Acrosin activity test</a:t>
          </a:r>
          <a:endParaRPr lang="en-US" b="1" i="0" dirty="0">
            <a:solidFill>
              <a:schemeClr val="tx1"/>
            </a:solidFill>
            <a:cs typeface="Comic Sans MS"/>
          </a:endParaRPr>
        </a:p>
      </dgm:t>
    </dgm:pt>
    <dgm:pt modelId="{80C015DB-224F-DD4E-8D6C-8FC961084DCD}" type="parTrans" cxnId="{BBCA50A5-7501-B84A-BFE3-5A59A499BD5C}">
      <dgm:prSet/>
      <dgm:spPr/>
      <dgm:t>
        <a:bodyPr/>
        <a:lstStyle/>
        <a:p>
          <a:endParaRPr lang="en-US"/>
        </a:p>
      </dgm:t>
    </dgm:pt>
    <dgm:pt modelId="{808DB7B3-95C4-2441-8F84-C866D9CF86E2}" type="sibTrans" cxnId="{BBCA50A5-7501-B84A-BFE3-5A59A499BD5C}">
      <dgm:prSet/>
      <dgm:spPr/>
      <dgm:t>
        <a:bodyPr/>
        <a:lstStyle/>
        <a:p>
          <a:endParaRPr lang="en-US"/>
        </a:p>
      </dgm:t>
    </dgm:pt>
    <dgm:pt modelId="{19CDE5D7-F5DF-364D-9B00-7B95C126B2E6}">
      <dgm:prSet phldrT="[Text]"/>
      <dgm:spPr/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US" b="1" dirty="0">
              <a:solidFill>
                <a:schemeClr val="tx1"/>
              </a:solidFill>
            </a:rPr>
            <a:t>Biochemical test </a:t>
          </a:r>
          <a:r>
            <a:rPr lang="mr-IN" b="1" dirty="0">
              <a:solidFill>
                <a:schemeClr val="tx1"/>
              </a:solidFill>
            </a:rPr>
            <a:t>–</a:t>
          </a:r>
          <a:r>
            <a:rPr lang="en-US" b="1" dirty="0">
              <a:solidFill>
                <a:schemeClr val="tx1"/>
              </a:solidFill>
            </a:rPr>
            <a:t> Creatine Kinase</a:t>
          </a:r>
          <a:endParaRPr lang="en-US" b="1" i="0" dirty="0">
            <a:solidFill>
              <a:schemeClr val="tx1"/>
            </a:solidFill>
            <a:cs typeface="Comic Sans MS"/>
          </a:endParaRPr>
        </a:p>
      </dgm:t>
    </dgm:pt>
    <dgm:pt modelId="{7B4E6F95-7461-0842-9EAA-AE9B3770A503}" type="parTrans" cxnId="{7D5CDCAF-CA41-EC49-876A-82A05AAB5A8F}">
      <dgm:prSet/>
      <dgm:spPr/>
      <dgm:t>
        <a:bodyPr/>
        <a:lstStyle/>
        <a:p>
          <a:endParaRPr lang="en-US"/>
        </a:p>
      </dgm:t>
    </dgm:pt>
    <dgm:pt modelId="{7259EFBC-111C-ED4C-B4D4-D5ACB4AD1A6C}" type="sibTrans" cxnId="{7D5CDCAF-CA41-EC49-876A-82A05AAB5A8F}">
      <dgm:prSet/>
      <dgm:spPr/>
      <dgm:t>
        <a:bodyPr/>
        <a:lstStyle/>
        <a:p>
          <a:endParaRPr lang="en-US"/>
        </a:p>
      </dgm:t>
    </dgm:pt>
    <dgm:pt modelId="{A9094275-6090-AB40-A02F-C731E4F0FD60}" type="pres">
      <dgm:prSet presAssocID="{1FB23125-1353-0C47-9125-3FC36B1B10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81071C-A1A0-DB48-B97A-C957EF8392B8}" type="pres">
      <dgm:prSet presAssocID="{C99E6732-6398-BB44-AA32-752652153E22}" presName="root" presStyleCnt="0"/>
      <dgm:spPr/>
    </dgm:pt>
    <dgm:pt modelId="{042AFDE3-50A6-F146-8F5D-2C9225FC7740}" type="pres">
      <dgm:prSet presAssocID="{C99E6732-6398-BB44-AA32-752652153E22}" presName="rootComposite" presStyleCnt="0"/>
      <dgm:spPr/>
    </dgm:pt>
    <dgm:pt modelId="{7C8F5FCB-F24D-924E-BE0A-970A3E60BC29}" type="pres">
      <dgm:prSet presAssocID="{C99E6732-6398-BB44-AA32-752652153E22}" presName="rootText" presStyleLbl="node1" presStyleIdx="0" presStyleCnt="1" custScaleX="488380" custScaleY="114301" custLinFactNeighborX="-46863" custLinFactNeighborY="-398"/>
      <dgm:spPr/>
    </dgm:pt>
    <dgm:pt modelId="{AF73F338-1574-4E41-AE78-945C75F28083}" type="pres">
      <dgm:prSet presAssocID="{C99E6732-6398-BB44-AA32-752652153E22}" presName="rootConnector" presStyleLbl="node1" presStyleIdx="0" presStyleCnt="1"/>
      <dgm:spPr/>
    </dgm:pt>
    <dgm:pt modelId="{100740F2-BDBE-E045-B3DF-F666214F7FEB}" type="pres">
      <dgm:prSet presAssocID="{C99E6732-6398-BB44-AA32-752652153E22}" presName="childShape" presStyleCnt="0"/>
      <dgm:spPr/>
    </dgm:pt>
    <dgm:pt modelId="{A601368B-2A34-184A-B9D9-199573889F75}" type="pres">
      <dgm:prSet presAssocID="{854916DE-D6D6-E940-A024-B854B9D1CB63}" presName="Name13" presStyleLbl="parChTrans1D2" presStyleIdx="0" presStyleCnt="10"/>
      <dgm:spPr/>
    </dgm:pt>
    <dgm:pt modelId="{3D24D17C-7E34-5F4F-9AF4-67D5E79F739D}" type="pres">
      <dgm:prSet presAssocID="{1357C24D-ADE1-9C4F-82A7-3C211BF81B97}" presName="childText" presStyleLbl="bgAcc1" presStyleIdx="0" presStyleCnt="10" custScaleX="1116287" custLinFactX="31025" custLinFactNeighborX="100000">
        <dgm:presLayoutVars>
          <dgm:bulletEnabled val="1"/>
        </dgm:presLayoutVars>
      </dgm:prSet>
      <dgm:spPr/>
    </dgm:pt>
    <dgm:pt modelId="{933453C4-00A2-0143-BD0A-D1B7B608A708}" type="pres">
      <dgm:prSet presAssocID="{C2408E9D-0FF3-7E46-BD9C-4B7642CD3082}" presName="Name13" presStyleLbl="parChTrans1D2" presStyleIdx="1" presStyleCnt="10"/>
      <dgm:spPr/>
    </dgm:pt>
    <dgm:pt modelId="{163F0424-895D-4246-B0C3-D843919C27F7}" type="pres">
      <dgm:prSet presAssocID="{08B0DCB9-F4D5-0542-BFA7-70AB918E6958}" presName="childText" presStyleLbl="bgAcc1" presStyleIdx="1" presStyleCnt="10" custScaleX="1116287" custLinFactX="31025" custLinFactNeighborX="100000">
        <dgm:presLayoutVars>
          <dgm:bulletEnabled val="1"/>
        </dgm:presLayoutVars>
      </dgm:prSet>
      <dgm:spPr/>
    </dgm:pt>
    <dgm:pt modelId="{7B23BBFE-4B3F-7C46-A50E-31A946747D83}" type="pres">
      <dgm:prSet presAssocID="{C86AD597-52AE-2844-8D1F-2A4C31E6B715}" presName="Name13" presStyleLbl="parChTrans1D2" presStyleIdx="2" presStyleCnt="10"/>
      <dgm:spPr/>
    </dgm:pt>
    <dgm:pt modelId="{45759C81-EAC0-5E42-84E5-93EE7C06C8E6}" type="pres">
      <dgm:prSet presAssocID="{4EE8D670-1685-7D40-BC00-5839CC8B0ADA}" presName="childText" presStyleLbl="bgAcc1" presStyleIdx="2" presStyleCnt="10" custScaleX="1116287" custLinFactX="31025" custLinFactNeighborX="100000">
        <dgm:presLayoutVars>
          <dgm:bulletEnabled val="1"/>
        </dgm:presLayoutVars>
      </dgm:prSet>
      <dgm:spPr/>
    </dgm:pt>
    <dgm:pt modelId="{C53EDDEF-FAAA-EE46-AF2D-727CD8D51D6F}" type="pres">
      <dgm:prSet presAssocID="{2C88028F-9010-1249-94F2-270195AC240E}" presName="Name13" presStyleLbl="parChTrans1D2" presStyleIdx="3" presStyleCnt="10"/>
      <dgm:spPr/>
    </dgm:pt>
    <dgm:pt modelId="{292E6090-9AAE-3349-A384-B6EF3939AE9C}" type="pres">
      <dgm:prSet presAssocID="{35FA1A27-62AA-9345-9D4C-47C1759F87AE}" presName="childText" presStyleLbl="bgAcc1" presStyleIdx="3" presStyleCnt="10" custScaleX="1116287" custLinFactX="31025" custLinFactNeighborX="100000">
        <dgm:presLayoutVars>
          <dgm:bulletEnabled val="1"/>
        </dgm:presLayoutVars>
      </dgm:prSet>
      <dgm:spPr/>
    </dgm:pt>
    <dgm:pt modelId="{7789F5E4-151E-9A4A-9CB6-9E7DE6475D03}" type="pres">
      <dgm:prSet presAssocID="{BC90D92F-A0BF-D04B-A28B-F1D191207E2F}" presName="Name13" presStyleLbl="parChTrans1D2" presStyleIdx="4" presStyleCnt="10"/>
      <dgm:spPr/>
    </dgm:pt>
    <dgm:pt modelId="{CA17DD57-50C7-C744-88D4-B58BA2C0F043}" type="pres">
      <dgm:prSet presAssocID="{CBF9552D-137F-8F4C-8AD5-47D6E4D58F58}" presName="childText" presStyleLbl="bgAcc1" presStyleIdx="4" presStyleCnt="10" custScaleX="1116287" custLinFactX="31025" custLinFactNeighborX="100000">
        <dgm:presLayoutVars>
          <dgm:bulletEnabled val="1"/>
        </dgm:presLayoutVars>
      </dgm:prSet>
      <dgm:spPr/>
    </dgm:pt>
    <dgm:pt modelId="{21A9CCBC-D9F8-6D4F-B53E-C44ADDDADE87}" type="pres">
      <dgm:prSet presAssocID="{BCB26A78-41E2-6D4D-8E11-A8C9C0AEC0BA}" presName="Name13" presStyleLbl="parChTrans1D2" presStyleIdx="5" presStyleCnt="10"/>
      <dgm:spPr/>
    </dgm:pt>
    <dgm:pt modelId="{6C106679-BA28-B14F-9656-EFBC50F02D00}" type="pres">
      <dgm:prSet presAssocID="{3B5F5398-93F1-EC4C-B5EF-73F8AD903EB1}" presName="childText" presStyleLbl="bgAcc1" presStyleIdx="5" presStyleCnt="10" custScaleX="1116287" custLinFactX="31025" custLinFactNeighborX="100000">
        <dgm:presLayoutVars>
          <dgm:bulletEnabled val="1"/>
        </dgm:presLayoutVars>
      </dgm:prSet>
      <dgm:spPr/>
    </dgm:pt>
    <dgm:pt modelId="{452EC549-E2E0-EB45-91D0-322B7C34A23E}" type="pres">
      <dgm:prSet presAssocID="{439700F9-4A1E-5042-9080-0E38EEF61C10}" presName="Name13" presStyleLbl="parChTrans1D2" presStyleIdx="6" presStyleCnt="10"/>
      <dgm:spPr/>
    </dgm:pt>
    <dgm:pt modelId="{EE27C317-5863-F84D-8DFB-4685CC9C2E38}" type="pres">
      <dgm:prSet presAssocID="{77282DC1-6202-974A-B968-7E3C127DCA37}" presName="childText" presStyleLbl="bgAcc1" presStyleIdx="6" presStyleCnt="10" custScaleX="1116287" custLinFactX="31025" custLinFactNeighborX="100000">
        <dgm:presLayoutVars>
          <dgm:bulletEnabled val="1"/>
        </dgm:presLayoutVars>
      </dgm:prSet>
      <dgm:spPr/>
    </dgm:pt>
    <dgm:pt modelId="{58B686E7-9178-E346-AC6D-E35754E8A352}" type="pres">
      <dgm:prSet presAssocID="{3C119B99-FD1C-5B44-96C0-EAF883129515}" presName="Name13" presStyleLbl="parChTrans1D2" presStyleIdx="7" presStyleCnt="10"/>
      <dgm:spPr/>
    </dgm:pt>
    <dgm:pt modelId="{418D1C9A-9046-3A4C-A7F5-26A2232EBC74}" type="pres">
      <dgm:prSet presAssocID="{F2963089-2FDA-3045-99BA-DFB2CCF97698}" presName="childText" presStyleLbl="bgAcc1" presStyleIdx="7" presStyleCnt="10" custScaleX="1116287" custLinFactX="31025" custLinFactNeighborX="100000">
        <dgm:presLayoutVars>
          <dgm:bulletEnabled val="1"/>
        </dgm:presLayoutVars>
      </dgm:prSet>
      <dgm:spPr/>
    </dgm:pt>
    <dgm:pt modelId="{AA24EDA3-480D-6345-A7A5-5B092CC0EAF0}" type="pres">
      <dgm:prSet presAssocID="{80C015DB-224F-DD4E-8D6C-8FC961084DCD}" presName="Name13" presStyleLbl="parChTrans1D2" presStyleIdx="8" presStyleCnt="10"/>
      <dgm:spPr/>
    </dgm:pt>
    <dgm:pt modelId="{9AE3C156-98B1-314E-97D8-76E0249F4B38}" type="pres">
      <dgm:prSet presAssocID="{FFA6ABAB-A6C5-2245-882B-76BB1A378C2E}" presName="childText" presStyleLbl="bgAcc1" presStyleIdx="8" presStyleCnt="10" custScaleX="1116287" custLinFactX="31025" custLinFactNeighborX="100000">
        <dgm:presLayoutVars>
          <dgm:bulletEnabled val="1"/>
        </dgm:presLayoutVars>
      </dgm:prSet>
      <dgm:spPr/>
    </dgm:pt>
    <dgm:pt modelId="{335DFEC5-3AB5-E64D-ACD1-017428D45CC7}" type="pres">
      <dgm:prSet presAssocID="{7B4E6F95-7461-0842-9EAA-AE9B3770A503}" presName="Name13" presStyleLbl="parChTrans1D2" presStyleIdx="9" presStyleCnt="10"/>
      <dgm:spPr/>
    </dgm:pt>
    <dgm:pt modelId="{955676BD-EE8F-024A-8D76-89D2F7B82CCF}" type="pres">
      <dgm:prSet presAssocID="{19CDE5D7-F5DF-364D-9B00-7B95C126B2E6}" presName="childText" presStyleLbl="bgAcc1" presStyleIdx="9" presStyleCnt="10" custScaleX="1116287" custLinFactX="31025" custLinFactNeighborX="100000">
        <dgm:presLayoutVars>
          <dgm:bulletEnabled val="1"/>
        </dgm:presLayoutVars>
      </dgm:prSet>
      <dgm:spPr/>
    </dgm:pt>
  </dgm:ptLst>
  <dgm:cxnLst>
    <dgm:cxn modelId="{B5662A0E-9C11-9948-B777-99FE73FF0585}" type="presOf" srcId="{80C015DB-224F-DD4E-8D6C-8FC961084DCD}" destId="{AA24EDA3-480D-6345-A7A5-5B092CC0EAF0}" srcOrd="0" destOrd="0" presId="urn:microsoft.com/office/officeart/2005/8/layout/hierarchy3"/>
    <dgm:cxn modelId="{70FD4210-F166-1745-80C0-C9F0F323DCF0}" type="presOf" srcId="{4EE8D670-1685-7D40-BC00-5839CC8B0ADA}" destId="{45759C81-EAC0-5E42-84E5-93EE7C06C8E6}" srcOrd="0" destOrd="0" presId="urn:microsoft.com/office/officeart/2005/8/layout/hierarchy3"/>
    <dgm:cxn modelId="{1DDB3A21-A83F-864C-8D6F-B251006C7696}" type="presOf" srcId="{C2408E9D-0FF3-7E46-BD9C-4B7642CD3082}" destId="{933453C4-00A2-0143-BD0A-D1B7B608A708}" srcOrd="0" destOrd="0" presId="urn:microsoft.com/office/officeart/2005/8/layout/hierarchy3"/>
    <dgm:cxn modelId="{31664030-E2F2-7D49-9E6E-87D8D854566A}" type="presOf" srcId="{08B0DCB9-F4D5-0542-BFA7-70AB918E6958}" destId="{163F0424-895D-4246-B0C3-D843919C27F7}" srcOrd="0" destOrd="0" presId="urn:microsoft.com/office/officeart/2005/8/layout/hierarchy3"/>
    <dgm:cxn modelId="{F7549840-BBC0-5C4B-9DC8-607E3B1675DE}" type="presOf" srcId="{19CDE5D7-F5DF-364D-9B00-7B95C126B2E6}" destId="{955676BD-EE8F-024A-8D76-89D2F7B82CCF}" srcOrd="0" destOrd="0" presId="urn:microsoft.com/office/officeart/2005/8/layout/hierarchy3"/>
    <dgm:cxn modelId="{99013441-1731-7544-93FC-09DC0472245F}" type="presOf" srcId="{BC90D92F-A0BF-D04B-A28B-F1D191207E2F}" destId="{7789F5E4-151E-9A4A-9CB6-9E7DE6475D03}" srcOrd="0" destOrd="0" presId="urn:microsoft.com/office/officeart/2005/8/layout/hierarchy3"/>
    <dgm:cxn modelId="{46228F47-3016-4A4B-AE4C-DC2606131ECA}" srcId="{C99E6732-6398-BB44-AA32-752652153E22}" destId="{77282DC1-6202-974A-B968-7E3C127DCA37}" srcOrd="6" destOrd="0" parTransId="{439700F9-4A1E-5042-9080-0E38EEF61C10}" sibTransId="{CD27C200-F6F8-1F49-8102-67FBE1CE8289}"/>
    <dgm:cxn modelId="{E4EE5248-A182-6F45-913B-A36C42365FDA}" type="presOf" srcId="{CBF9552D-137F-8F4C-8AD5-47D6E4D58F58}" destId="{CA17DD57-50C7-C744-88D4-B58BA2C0F043}" srcOrd="0" destOrd="0" presId="urn:microsoft.com/office/officeart/2005/8/layout/hierarchy3"/>
    <dgm:cxn modelId="{F4EACB49-8DB2-8C42-AE1B-7A2D91B293C3}" type="presOf" srcId="{C86AD597-52AE-2844-8D1F-2A4C31E6B715}" destId="{7B23BBFE-4B3F-7C46-A50E-31A946747D83}" srcOrd="0" destOrd="0" presId="urn:microsoft.com/office/officeart/2005/8/layout/hierarchy3"/>
    <dgm:cxn modelId="{74A0274F-CFC5-BA40-82C2-A2BD6D0D9B4E}" type="presOf" srcId="{1357C24D-ADE1-9C4F-82A7-3C211BF81B97}" destId="{3D24D17C-7E34-5F4F-9AF4-67D5E79F739D}" srcOrd="0" destOrd="0" presId="urn:microsoft.com/office/officeart/2005/8/layout/hierarchy3"/>
    <dgm:cxn modelId="{EBA15252-5F6B-6A43-A8F4-3ECE9B805EE8}" srcId="{1FB23125-1353-0C47-9125-3FC36B1B1025}" destId="{C99E6732-6398-BB44-AA32-752652153E22}" srcOrd="0" destOrd="0" parTransId="{90DB5413-25CF-8643-8FF1-5BA43A7E528D}" sibTransId="{3D33A904-9DA6-154A-867B-D79D13FD6566}"/>
    <dgm:cxn modelId="{F3BF3855-615F-5144-BA9B-5EC38183BF78}" srcId="{C99E6732-6398-BB44-AA32-752652153E22}" destId="{1357C24D-ADE1-9C4F-82A7-3C211BF81B97}" srcOrd="0" destOrd="0" parTransId="{854916DE-D6D6-E940-A024-B854B9D1CB63}" sibTransId="{0FAB507B-8A82-E74C-9032-69B66254D585}"/>
    <dgm:cxn modelId="{7CFA4455-EC07-2443-BE1C-5245A0CEB5CF}" type="presOf" srcId="{FFA6ABAB-A6C5-2245-882B-76BB1A378C2E}" destId="{9AE3C156-98B1-314E-97D8-76E0249F4B38}" srcOrd="0" destOrd="0" presId="urn:microsoft.com/office/officeart/2005/8/layout/hierarchy3"/>
    <dgm:cxn modelId="{2F4C8860-FA4D-E34B-8A1B-613A81B0E737}" type="presOf" srcId="{2C88028F-9010-1249-94F2-270195AC240E}" destId="{C53EDDEF-FAAA-EE46-AF2D-727CD8D51D6F}" srcOrd="0" destOrd="0" presId="urn:microsoft.com/office/officeart/2005/8/layout/hierarchy3"/>
    <dgm:cxn modelId="{9087A371-7867-AB4E-A690-2C2FE6ECAC68}" srcId="{C99E6732-6398-BB44-AA32-752652153E22}" destId="{F2963089-2FDA-3045-99BA-DFB2CCF97698}" srcOrd="7" destOrd="0" parTransId="{3C119B99-FD1C-5B44-96C0-EAF883129515}" sibTransId="{82B9FA0C-06DD-E846-B7A3-E3CE9115B948}"/>
    <dgm:cxn modelId="{3A5D1B74-B650-0741-86E6-4AA91BC1F0DA}" type="presOf" srcId="{35FA1A27-62AA-9345-9D4C-47C1759F87AE}" destId="{292E6090-9AAE-3349-A384-B6EF3939AE9C}" srcOrd="0" destOrd="0" presId="urn:microsoft.com/office/officeart/2005/8/layout/hierarchy3"/>
    <dgm:cxn modelId="{455C2980-10CE-0A43-8058-9D5AF1DA23FC}" srcId="{C99E6732-6398-BB44-AA32-752652153E22}" destId="{08B0DCB9-F4D5-0542-BFA7-70AB918E6958}" srcOrd="1" destOrd="0" parTransId="{C2408E9D-0FF3-7E46-BD9C-4B7642CD3082}" sibTransId="{A18B1AEC-D478-F34E-BF91-1B1BA3EB4E0B}"/>
    <dgm:cxn modelId="{4EBB898F-33FD-F34C-9C7F-B3EFED870F42}" type="presOf" srcId="{439700F9-4A1E-5042-9080-0E38EEF61C10}" destId="{452EC549-E2E0-EB45-91D0-322B7C34A23E}" srcOrd="0" destOrd="0" presId="urn:microsoft.com/office/officeart/2005/8/layout/hierarchy3"/>
    <dgm:cxn modelId="{882D3191-8AD7-394D-9992-27E7738B8A1E}" srcId="{C99E6732-6398-BB44-AA32-752652153E22}" destId="{35FA1A27-62AA-9345-9D4C-47C1759F87AE}" srcOrd="3" destOrd="0" parTransId="{2C88028F-9010-1249-94F2-270195AC240E}" sibTransId="{90D148CA-9D10-2D48-8314-50528C7442AF}"/>
    <dgm:cxn modelId="{58D3B894-728F-7B44-B772-A286D52D629B}" type="presOf" srcId="{1FB23125-1353-0C47-9125-3FC36B1B1025}" destId="{A9094275-6090-AB40-A02F-C731E4F0FD60}" srcOrd="0" destOrd="0" presId="urn:microsoft.com/office/officeart/2005/8/layout/hierarchy3"/>
    <dgm:cxn modelId="{222A3F98-B8CE-7940-BEF8-E7E2B161E074}" srcId="{C99E6732-6398-BB44-AA32-752652153E22}" destId="{CBF9552D-137F-8F4C-8AD5-47D6E4D58F58}" srcOrd="4" destOrd="0" parTransId="{BC90D92F-A0BF-D04B-A28B-F1D191207E2F}" sibTransId="{F2A164D4-46D5-574C-BA33-3CC0F1035739}"/>
    <dgm:cxn modelId="{30E24399-7374-E640-9B6E-7928798687D4}" type="presOf" srcId="{F2963089-2FDA-3045-99BA-DFB2CCF97698}" destId="{418D1C9A-9046-3A4C-A7F5-26A2232EBC74}" srcOrd="0" destOrd="0" presId="urn:microsoft.com/office/officeart/2005/8/layout/hierarchy3"/>
    <dgm:cxn modelId="{8CA3DA9B-FA37-6D41-8C6F-69A85F17C14D}" srcId="{C99E6732-6398-BB44-AA32-752652153E22}" destId="{4EE8D670-1685-7D40-BC00-5839CC8B0ADA}" srcOrd="2" destOrd="0" parTransId="{C86AD597-52AE-2844-8D1F-2A4C31E6B715}" sibTransId="{F9EB760F-513A-C24D-99D1-6C2CCCA2FD1F}"/>
    <dgm:cxn modelId="{BBCA50A5-7501-B84A-BFE3-5A59A499BD5C}" srcId="{C99E6732-6398-BB44-AA32-752652153E22}" destId="{FFA6ABAB-A6C5-2245-882B-76BB1A378C2E}" srcOrd="8" destOrd="0" parTransId="{80C015DB-224F-DD4E-8D6C-8FC961084DCD}" sibTransId="{808DB7B3-95C4-2441-8F84-C866D9CF86E2}"/>
    <dgm:cxn modelId="{D6398DA6-7A81-754B-BB6B-36E7CAB6FA13}" type="presOf" srcId="{7B4E6F95-7461-0842-9EAA-AE9B3770A503}" destId="{335DFEC5-3AB5-E64D-ACD1-017428D45CC7}" srcOrd="0" destOrd="0" presId="urn:microsoft.com/office/officeart/2005/8/layout/hierarchy3"/>
    <dgm:cxn modelId="{7D5CDCAF-CA41-EC49-876A-82A05AAB5A8F}" srcId="{C99E6732-6398-BB44-AA32-752652153E22}" destId="{19CDE5D7-F5DF-364D-9B00-7B95C126B2E6}" srcOrd="9" destOrd="0" parTransId="{7B4E6F95-7461-0842-9EAA-AE9B3770A503}" sibTransId="{7259EFBC-111C-ED4C-B4D4-D5ACB4AD1A6C}"/>
    <dgm:cxn modelId="{36E7DDB9-B232-E740-9518-61030ECEC04F}" type="presOf" srcId="{3C119B99-FD1C-5B44-96C0-EAF883129515}" destId="{58B686E7-9178-E346-AC6D-E35754E8A352}" srcOrd="0" destOrd="0" presId="urn:microsoft.com/office/officeart/2005/8/layout/hierarchy3"/>
    <dgm:cxn modelId="{5EBF10BA-6F14-334F-93A4-D47494321F76}" type="presOf" srcId="{77282DC1-6202-974A-B968-7E3C127DCA37}" destId="{EE27C317-5863-F84D-8DFB-4685CC9C2E38}" srcOrd="0" destOrd="0" presId="urn:microsoft.com/office/officeart/2005/8/layout/hierarchy3"/>
    <dgm:cxn modelId="{E63D13BA-0DD2-E940-A64A-4A89C83519D7}" type="presOf" srcId="{3B5F5398-93F1-EC4C-B5EF-73F8AD903EB1}" destId="{6C106679-BA28-B14F-9656-EFBC50F02D00}" srcOrd="0" destOrd="0" presId="urn:microsoft.com/office/officeart/2005/8/layout/hierarchy3"/>
    <dgm:cxn modelId="{992B2CCD-74EC-3246-A662-B539A3A1D8AE}" type="presOf" srcId="{C99E6732-6398-BB44-AA32-752652153E22}" destId="{AF73F338-1574-4E41-AE78-945C75F28083}" srcOrd="1" destOrd="0" presId="urn:microsoft.com/office/officeart/2005/8/layout/hierarchy3"/>
    <dgm:cxn modelId="{B62D01D5-A7C6-544E-BFB3-5B821FD273FC}" type="presOf" srcId="{854916DE-D6D6-E940-A024-B854B9D1CB63}" destId="{A601368B-2A34-184A-B9D9-199573889F75}" srcOrd="0" destOrd="0" presId="urn:microsoft.com/office/officeart/2005/8/layout/hierarchy3"/>
    <dgm:cxn modelId="{09AA61E5-2345-A040-8E5A-D337CD491A89}" type="presOf" srcId="{BCB26A78-41E2-6D4D-8E11-A8C9C0AEC0BA}" destId="{21A9CCBC-D9F8-6D4F-B53E-C44ADDDADE87}" srcOrd="0" destOrd="0" presId="urn:microsoft.com/office/officeart/2005/8/layout/hierarchy3"/>
    <dgm:cxn modelId="{6957A0EC-8006-5948-9860-D2DCC4526443}" srcId="{C99E6732-6398-BB44-AA32-752652153E22}" destId="{3B5F5398-93F1-EC4C-B5EF-73F8AD903EB1}" srcOrd="5" destOrd="0" parTransId="{BCB26A78-41E2-6D4D-8E11-A8C9C0AEC0BA}" sibTransId="{49F34BAB-B699-F340-8256-A12D3C00FEC2}"/>
    <dgm:cxn modelId="{120F16EE-2BD7-5541-8A59-B5C4FCB68B50}" type="presOf" srcId="{C99E6732-6398-BB44-AA32-752652153E22}" destId="{7C8F5FCB-F24D-924E-BE0A-970A3E60BC29}" srcOrd="0" destOrd="0" presId="urn:microsoft.com/office/officeart/2005/8/layout/hierarchy3"/>
    <dgm:cxn modelId="{C7089432-58B7-1147-A2AB-366BA9C5F04C}" type="presParOf" srcId="{A9094275-6090-AB40-A02F-C731E4F0FD60}" destId="{3381071C-A1A0-DB48-B97A-C957EF8392B8}" srcOrd="0" destOrd="0" presId="urn:microsoft.com/office/officeart/2005/8/layout/hierarchy3"/>
    <dgm:cxn modelId="{B789E3D7-79E7-4846-A57A-16F825FAF45C}" type="presParOf" srcId="{3381071C-A1A0-DB48-B97A-C957EF8392B8}" destId="{042AFDE3-50A6-F146-8F5D-2C9225FC7740}" srcOrd="0" destOrd="0" presId="urn:microsoft.com/office/officeart/2005/8/layout/hierarchy3"/>
    <dgm:cxn modelId="{B5E592DF-6D72-9644-81A7-1ABA490BF7E2}" type="presParOf" srcId="{042AFDE3-50A6-F146-8F5D-2C9225FC7740}" destId="{7C8F5FCB-F24D-924E-BE0A-970A3E60BC29}" srcOrd="0" destOrd="0" presId="urn:microsoft.com/office/officeart/2005/8/layout/hierarchy3"/>
    <dgm:cxn modelId="{30E2431F-FE7E-DE4B-A605-EFD5D0C95352}" type="presParOf" srcId="{042AFDE3-50A6-F146-8F5D-2C9225FC7740}" destId="{AF73F338-1574-4E41-AE78-945C75F28083}" srcOrd="1" destOrd="0" presId="urn:microsoft.com/office/officeart/2005/8/layout/hierarchy3"/>
    <dgm:cxn modelId="{68DC6F3D-8831-2342-B146-0B7A63417038}" type="presParOf" srcId="{3381071C-A1A0-DB48-B97A-C957EF8392B8}" destId="{100740F2-BDBE-E045-B3DF-F666214F7FEB}" srcOrd="1" destOrd="0" presId="urn:microsoft.com/office/officeart/2005/8/layout/hierarchy3"/>
    <dgm:cxn modelId="{CCBECA62-A974-6A46-8600-9A3D9E867142}" type="presParOf" srcId="{100740F2-BDBE-E045-B3DF-F666214F7FEB}" destId="{A601368B-2A34-184A-B9D9-199573889F75}" srcOrd="0" destOrd="0" presId="urn:microsoft.com/office/officeart/2005/8/layout/hierarchy3"/>
    <dgm:cxn modelId="{DBFE78E3-3311-8D46-B717-5A7BE2C2DAA1}" type="presParOf" srcId="{100740F2-BDBE-E045-B3DF-F666214F7FEB}" destId="{3D24D17C-7E34-5F4F-9AF4-67D5E79F739D}" srcOrd="1" destOrd="0" presId="urn:microsoft.com/office/officeart/2005/8/layout/hierarchy3"/>
    <dgm:cxn modelId="{81A71B2D-9016-C14B-AB03-56425F7C0FDC}" type="presParOf" srcId="{100740F2-BDBE-E045-B3DF-F666214F7FEB}" destId="{933453C4-00A2-0143-BD0A-D1B7B608A708}" srcOrd="2" destOrd="0" presId="urn:microsoft.com/office/officeart/2005/8/layout/hierarchy3"/>
    <dgm:cxn modelId="{2516329B-C317-0940-A673-7386C966D2DD}" type="presParOf" srcId="{100740F2-BDBE-E045-B3DF-F666214F7FEB}" destId="{163F0424-895D-4246-B0C3-D843919C27F7}" srcOrd="3" destOrd="0" presId="urn:microsoft.com/office/officeart/2005/8/layout/hierarchy3"/>
    <dgm:cxn modelId="{EFB71781-1A9C-B846-9FD0-A8A82E1A5C88}" type="presParOf" srcId="{100740F2-BDBE-E045-B3DF-F666214F7FEB}" destId="{7B23BBFE-4B3F-7C46-A50E-31A946747D83}" srcOrd="4" destOrd="0" presId="urn:microsoft.com/office/officeart/2005/8/layout/hierarchy3"/>
    <dgm:cxn modelId="{935E1BDC-DB68-5D4E-A7D3-C22BE1A1C78C}" type="presParOf" srcId="{100740F2-BDBE-E045-B3DF-F666214F7FEB}" destId="{45759C81-EAC0-5E42-84E5-93EE7C06C8E6}" srcOrd="5" destOrd="0" presId="urn:microsoft.com/office/officeart/2005/8/layout/hierarchy3"/>
    <dgm:cxn modelId="{5212DCA7-3419-F64C-9C2C-BC24A3459BA5}" type="presParOf" srcId="{100740F2-BDBE-E045-B3DF-F666214F7FEB}" destId="{C53EDDEF-FAAA-EE46-AF2D-727CD8D51D6F}" srcOrd="6" destOrd="0" presId="urn:microsoft.com/office/officeart/2005/8/layout/hierarchy3"/>
    <dgm:cxn modelId="{42A9C683-A31A-E543-A675-ACFE6448EFD4}" type="presParOf" srcId="{100740F2-BDBE-E045-B3DF-F666214F7FEB}" destId="{292E6090-9AAE-3349-A384-B6EF3939AE9C}" srcOrd="7" destOrd="0" presId="urn:microsoft.com/office/officeart/2005/8/layout/hierarchy3"/>
    <dgm:cxn modelId="{1E4A69BE-B1F9-664C-93E4-7F506DE1E0C8}" type="presParOf" srcId="{100740F2-BDBE-E045-B3DF-F666214F7FEB}" destId="{7789F5E4-151E-9A4A-9CB6-9E7DE6475D03}" srcOrd="8" destOrd="0" presId="urn:microsoft.com/office/officeart/2005/8/layout/hierarchy3"/>
    <dgm:cxn modelId="{A39D1744-6E6A-1246-8FE3-2273A2E91A6F}" type="presParOf" srcId="{100740F2-BDBE-E045-B3DF-F666214F7FEB}" destId="{CA17DD57-50C7-C744-88D4-B58BA2C0F043}" srcOrd="9" destOrd="0" presId="urn:microsoft.com/office/officeart/2005/8/layout/hierarchy3"/>
    <dgm:cxn modelId="{40C1A7D0-F410-744D-B47E-59F242A71346}" type="presParOf" srcId="{100740F2-BDBE-E045-B3DF-F666214F7FEB}" destId="{21A9CCBC-D9F8-6D4F-B53E-C44ADDDADE87}" srcOrd="10" destOrd="0" presId="urn:microsoft.com/office/officeart/2005/8/layout/hierarchy3"/>
    <dgm:cxn modelId="{8DC073B7-A4C5-DD42-8584-980E13878B2C}" type="presParOf" srcId="{100740F2-BDBE-E045-B3DF-F666214F7FEB}" destId="{6C106679-BA28-B14F-9656-EFBC50F02D00}" srcOrd="11" destOrd="0" presId="urn:microsoft.com/office/officeart/2005/8/layout/hierarchy3"/>
    <dgm:cxn modelId="{BFCBF6B7-683D-9A47-BF0E-29887D22E3FD}" type="presParOf" srcId="{100740F2-BDBE-E045-B3DF-F666214F7FEB}" destId="{452EC549-E2E0-EB45-91D0-322B7C34A23E}" srcOrd="12" destOrd="0" presId="urn:microsoft.com/office/officeart/2005/8/layout/hierarchy3"/>
    <dgm:cxn modelId="{A0FF3BF4-CF1C-BA4F-884A-D5B4E9E7E5B8}" type="presParOf" srcId="{100740F2-BDBE-E045-B3DF-F666214F7FEB}" destId="{EE27C317-5863-F84D-8DFB-4685CC9C2E38}" srcOrd="13" destOrd="0" presId="urn:microsoft.com/office/officeart/2005/8/layout/hierarchy3"/>
    <dgm:cxn modelId="{FF3C3FC8-E8BD-E146-AE94-5228829F1F74}" type="presParOf" srcId="{100740F2-BDBE-E045-B3DF-F666214F7FEB}" destId="{58B686E7-9178-E346-AC6D-E35754E8A352}" srcOrd="14" destOrd="0" presId="urn:microsoft.com/office/officeart/2005/8/layout/hierarchy3"/>
    <dgm:cxn modelId="{4725E162-777D-3348-BAFC-F3AF25BAC1BD}" type="presParOf" srcId="{100740F2-BDBE-E045-B3DF-F666214F7FEB}" destId="{418D1C9A-9046-3A4C-A7F5-26A2232EBC74}" srcOrd="15" destOrd="0" presId="urn:microsoft.com/office/officeart/2005/8/layout/hierarchy3"/>
    <dgm:cxn modelId="{96FBC58C-30AB-9B48-9D66-81854A6EAAD0}" type="presParOf" srcId="{100740F2-BDBE-E045-B3DF-F666214F7FEB}" destId="{AA24EDA3-480D-6345-A7A5-5B092CC0EAF0}" srcOrd="16" destOrd="0" presId="urn:microsoft.com/office/officeart/2005/8/layout/hierarchy3"/>
    <dgm:cxn modelId="{87ABA365-C27B-AF48-B464-B88904CD2C60}" type="presParOf" srcId="{100740F2-BDBE-E045-B3DF-F666214F7FEB}" destId="{9AE3C156-98B1-314E-97D8-76E0249F4B38}" srcOrd="17" destOrd="0" presId="urn:microsoft.com/office/officeart/2005/8/layout/hierarchy3"/>
    <dgm:cxn modelId="{3475FC2D-3E00-364F-BE31-99A5BFCE78F9}" type="presParOf" srcId="{100740F2-BDBE-E045-B3DF-F666214F7FEB}" destId="{335DFEC5-3AB5-E64D-ACD1-017428D45CC7}" srcOrd="18" destOrd="0" presId="urn:microsoft.com/office/officeart/2005/8/layout/hierarchy3"/>
    <dgm:cxn modelId="{0505F0C6-8804-8F42-9DF3-D59EB1788B32}" type="presParOf" srcId="{100740F2-BDBE-E045-B3DF-F666214F7FEB}" destId="{955676BD-EE8F-024A-8D76-89D2F7B82CCF}" srcOrd="1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127310-512A-6E46-A6D8-338C1C6270A9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FF809D5-D255-B546-8373-B58A3382F527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  <a:latin typeface="+mn-lt"/>
            </a:rPr>
            <a:t>Take Home Message</a:t>
          </a:r>
        </a:p>
      </dgm:t>
    </dgm:pt>
    <dgm:pt modelId="{15BB116E-86AC-CE4D-A631-4F3918A3F7B8}" type="parTrans" cxnId="{D1EEF565-B881-F34E-8FFB-4F29BB8DB0B4}">
      <dgm:prSet/>
      <dgm:spPr/>
      <dgm:t>
        <a:bodyPr/>
        <a:lstStyle/>
        <a:p>
          <a:endParaRPr lang="en-US"/>
        </a:p>
      </dgm:t>
    </dgm:pt>
    <dgm:pt modelId="{4E3BE7D9-BF9A-1246-892B-EF54CD2FBE5E}" type="sibTrans" cxnId="{D1EEF565-B881-F34E-8FFB-4F29BB8DB0B4}">
      <dgm:prSet/>
      <dgm:spPr/>
      <dgm:t>
        <a:bodyPr/>
        <a:lstStyle/>
        <a:p>
          <a:endParaRPr lang="en-US"/>
        </a:p>
      </dgm:t>
    </dgm:pt>
    <dgm:pt modelId="{DD651466-9DFF-034D-BC41-52F5EE6CD75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i="0" dirty="0">
              <a:latin typeface="+mn-lt"/>
              <a:cs typeface="Comic Sans MS"/>
            </a:rPr>
            <a:t>Conventional semen analysis does not provide precise information on the fertility potential of male subjects: </a:t>
          </a:r>
        </a:p>
        <a:p>
          <a:pPr>
            <a:lnSpc>
              <a:spcPct val="150000"/>
            </a:lnSpc>
          </a:pPr>
          <a:r>
            <a:rPr lang="en-US" sz="2000" b="1" i="0" dirty="0">
              <a:solidFill>
                <a:srgbClr val="008000"/>
              </a:solidFill>
              <a:latin typeface="+mn-lt"/>
              <a:cs typeface="Comic Sans MS"/>
            </a:rPr>
            <a:t>normal semen analysis may not reflect defects in sperm function</a:t>
          </a:r>
          <a:br>
            <a:rPr lang="en-US" sz="2000" b="1" i="0" dirty="0">
              <a:solidFill>
                <a:srgbClr val="008000"/>
              </a:solidFill>
              <a:latin typeface="+mn-lt"/>
              <a:cs typeface="Comic Sans MS"/>
            </a:rPr>
          </a:br>
          <a:r>
            <a:rPr lang="en-US" sz="2000" b="1" i="0" dirty="0">
              <a:solidFill>
                <a:srgbClr val="660066"/>
              </a:solidFill>
              <a:latin typeface="+mn-lt"/>
              <a:cs typeface="Comic Sans MS"/>
            </a:rPr>
            <a:t>spontaneous pregnancy can still occur despite abnormal sperm parameters</a:t>
          </a:r>
          <a:endParaRPr lang="en-US" sz="2000" b="1" dirty="0">
            <a:latin typeface="+mn-lt"/>
          </a:endParaRPr>
        </a:p>
      </dgm:t>
    </dgm:pt>
    <dgm:pt modelId="{22D58FCA-E3F0-3A42-99AE-FB8B217F64C3}" type="parTrans" cxnId="{636C1F67-92D2-F742-AD86-0B7958C112FE}">
      <dgm:prSet/>
      <dgm:spPr/>
      <dgm:t>
        <a:bodyPr/>
        <a:lstStyle/>
        <a:p>
          <a:endParaRPr lang="en-US"/>
        </a:p>
      </dgm:t>
    </dgm:pt>
    <dgm:pt modelId="{65AFACF3-7188-9947-8A49-30D01593DD54}" type="sibTrans" cxnId="{636C1F67-92D2-F742-AD86-0B7958C112FE}">
      <dgm:prSet/>
      <dgm:spPr/>
      <dgm:t>
        <a:bodyPr/>
        <a:lstStyle/>
        <a:p>
          <a:endParaRPr lang="en-US"/>
        </a:p>
      </dgm:t>
    </dgm:pt>
    <dgm:pt modelId="{D4EFAC73-D284-0247-87E6-4D181838761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i="0" dirty="0">
              <a:latin typeface="+mn-lt"/>
              <a:cs typeface="Comic Sans MS"/>
            </a:rPr>
            <a:t>There is no agreement on the definition of normal semen parameters as they are being constantly revised in the light of the new study results</a:t>
          </a:r>
          <a:endParaRPr lang="en-US" sz="2000" b="1" dirty="0">
            <a:latin typeface="+mn-lt"/>
          </a:endParaRPr>
        </a:p>
      </dgm:t>
    </dgm:pt>
    <dgm:pt modelId="{A76E1EE2-D259-2E41-BC46-82FD535FC8BA}" type="parTrans" cxnId="{7380EEBD-3C7E-2448-B8B6-7110DC941EF6}">
      <dgm:prSet/>
      <dgm:spPr/>
      <dgm:t>
        <a:bodyPr/>
        <a:lstStyle/>
        <a:p>
          <a:endParaRPr lang="en-US"/>
        </a:p>
      </dgm:t>
    </dgm:pt>
    <dgm:pt modelId="{615E4C8C-A7AA-AD49-AA88-274C0EC79182}" type="sibTrans" cxnId="{7380EEBD-3C7E-2448-B8B6-7110DC941EF6}">
      <dgm:prSet/>
      <dgm:spPr/>
      <dgm:t>
        <a:bodyPr/>
        <a:lstStyle/>
        <a:p>
          <a:endParaRPr lang="en-US"/>
        </a:p>
      </dgm:t>
    </dgm:pt>
    <dgm:pt modelId="{6DC35F88-00CA-D247-868C-AA5D3B1B201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i="0" dirty="0">
              <a:latin typeface="+mn-lt"/>
              <a:cs typeface="Comic Sans MS"/>
            </a:rPr>
            <a:t>WHO parameters for SA are not sufficient to interpret the fertility status or chance of pregnancy in either natural or assisted conception</a:t>
          </a:r>
          <a:endParaRPr lang="en-US" sz="2000" b="1" dirty="0">
            <a:latin typeface="+mn-lt"/>
          </a:endParaRPr>
        </a:p>
      </dgm:t>
    </dgm:pt>
    <dgm:pt modelId="{3366E473-B682-0843-8BED-047C40DF621F}" type="parTrans" cxnId="{06F98A74-7D1E-D041-914D-D8EA67AFB55A}">
      <dgm:prSet/>
      <dgm:spPr/>
      <dgm:t>
        <a:bodyPr/>
        <a:lstStyle/>
        <a:p>
          <a:endParaRPr lang="en-US"/>
        </a:p>
      </dgm:t>
    </dgm:pt>
    <dgm:pt modelId="{7A86D30B-BC8F-1042-99F3-815C9AA8CFA2}" type="sibTrans" cxnId="{06F98A74-7D1E-D041-914D-D8EA67AFB55A}">
      <dgm:prSet/>
      <dgm:spPr/>
      <dgm:t>
        <a:bodyPr/>
        <a:lstStyle/>
        <a:p>
          <a:endParaRPr lang="en-US"/>
        </a:p>
      </dgm:t>
    </dgm:pt>
    <dgm:pt modelId="{55196542-2C4C-F04A-BCFD-9F89EEE119E9}" type="pres">
      <dgm:prSet presAssocID="{C9127310-512A-6E46-A6D8-338C1C6270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ACB398-D9EE-2245-B799-C58526E8899B}" type="pres">
      <dgm:prSet presAssocID="{DFF809D5-D255-B546-8373-B58A3382F527}" presName="hierRoot1" presStyleCnt="0">
        <dgm:presLayoutVars>
          <dgm:hierBranch val="init"/>
        </dgm:presLayoutVars>
      </dgm:prSet>
      <dgm:spPr/>
    </dgm:pt>
    <dgm:pt modelId="{D20CB826-AA69-CC43-B655-753EC84F5862}" type="pres">
      <dgm:prSet presAssocID="{DFF809D5-D255-B546-8373-B58A3382F527}" presName="rootComposite1" presStyleCnt="0"/>
      <dgm:spPr/>
    </dgm:pt>
    <dgm:pt modelId="{A7DE6C35-A8E6-CF45-A5F5-ADF9DE0CA015}" type="pres">
      <dgm:prSet presAssocID="{DFF809D5-D255-B546-8373-B58A3382F527}" presName="rootText1" presStyleLbl="node0" presStyleIdx="0" presStyleCnt="1" custScaleY="51647" custLinFactNeighborX="1713" custLinFactNeighborY="-78791">
        <dgm:presLayoutVars>
          <dgm:chPref val="3"/>
        </dgm:presLayoutVars>
      </dgm:prSet>
      <dgm:spPr/>
    </dgm:pt>
    <dgm:pt modelId="{09FFE07B-BBA6-1146-9467-ABBF37C6DE08}" type="pres">
      <dgm:prSet presAssocID="{DFF809D5-D255-B546-8373-B58A3382F527}" presName="rootConnector1" presStyleLbl="node1" presStyleIdx="0" presStyleCnt="0"/>
      <dgm:spPr/>
    </dgm:pt>
    <dgm:pt modelId="{64775F2A-214E-1340-A6A6-7131CF6F2B13}" type="pres">
      <dgm:prSet presAssocID="{DFF809D5-D255-B546-8373-B58A3382F527}" presName="hierChild2" presStyleCnt="0"/>
      <dgm:spPr/>
    </dgm:pt>
    <dgm:pt modelId="{69C1F073-15E7-2642-B1C1-661BBBD162AD}" type="pres">
      <dgm:prSet presAssocID="{22D58FCA-E3F0-3A42-99AE-FB8B217F64C3}" presName="Name37" presStyleLbl="parChTrans1D2" presStyleIdx="0" presStyleCnt="3"/>
      <dgm:spPr/>
    </dgm:pt>
    <dgm:pt modelId="{958D9696-5F7B-4A43-A1D5-DE4F05304411}" type="pres">
      <dgm:prSet presAssocID="{DD651466-9DFF-034D-BC41-52F5EE6CD751}" presName="hierRoot2" presStyleCnt="0">
        <dgm:presLayoutVars>
          <dgm:hierBranch val="init"/>
        </dgm:presLayoutVars>
      </dgm:prSet>
      <dgm:spPr/>
    </dgm:pt>
    <dgm:pt modelId="{B1FF86B3-CAF0-9045-BF8F-0315711399AE}" type="pres">
      <dgm:prSet presAssocID="{DD651466-9DFF-034D-BC41-52F5EE6CD751}" presName="rootComposite" presStyleCnt="0"/>
      <dgm:spPr/>
    </dgm:pt>
    <dgm:pt modelId="{0C008682-D6EC-744A-8284-C6FBDC9B4EE1}" type="pres">
      <dgm:prSet presAssocID="{DD651466-9DFF-034D-BC41-52F5EE6CD751}" presName="rootText" presStyleLbl="node2" presStyleIdx="0" presStyleCnt="3" custScaleY="258583">
        <dgm:presLayoutVars>
          <dgm:chPref val="3"/>
        </dgm:presLayoutVars>
      </dgm:prSet>
      <dgm:spPr/>
    </dgm:pt>
    <dgm:pt modelId="{B0DCC078-5E7D-BF4A-B655-BCB373F8887A}" type="pres">
      <dgm:prSet presAssocID="{DD651466-9DFF-034D-BC41-52F5EE6CD751}" presName="rootConnector" presStyleLbl="node2" presStyleIdx="0" presStyleCnt="3"/>
      <dgm:spPr/>
    </dgm:pt>
    <dgm:pt modelId="{26F0C2E2-63FA-5048-BC40-81C4B373A569}" type="pres">
      <dgm:prSet presAssocID="{DD651466-9DFF-034D-BC41-52F5EE6CD751}" presName="hierChild4" presStyleCnt="0"/>
      <dgm:spPr/>
    </dgm:pt>
    <dgm:pt modelId="{C23D0CEF-8EA3-8249-84F7-80B3B8F5302F}" type="pres">
      <dgm:prSet presAssocID="{DD651466-9DFF-034D-BC41-52F5EE6CD751}" presName="hierChild5" presStyleCnt="0"/>
      <dgm:spPr/>
    </dgm:pt>
    <dgm:pt modelId="{002ED05E-1C0E-714F-80CC-B1E5372FCFEE}" type="pres">
      <dgm:prSet presAssocID="{A76E1EE2-D259-2E41-BC46-82FD535FC8BA}" presName="Name37" presStyleLbl="parChTrans1D2" presStyleIdx="1" presStyleCnt="3"/>
      <dgm:spPr/>
    </dgm:pt>
    <dgm:pt modelId="{7F6F469E-090F-B148-A85E-1CBF82CFCD14}" type="pres">
      <dgm:prSet presAssocID="{D4EFAC73-D284-0247-87E6-4D1818387619}" presName="hierRoot2" presStyleCnt="0">
        <dgm:presLayoutVars>
          <dgm:hierBranch val="init"/>
        </dgm:presLayoutVars>
      </dgm:prSet>
      <dgm:spPr/>
    </dgm:pt>
    <dgm:pt modelId="{58A9A4F0-DA88-F149-8FC9-41D1270CE598}" type="pres">
      <dgm:prSet presAssocID="{D4EFAC73-D284-0247-87E6-4D1818387619}" presName="rootComposite" presStyleCnt="0"/>
      <dgm:spPr/>
    </dgm:pt>
    <dgm:pt modelId="{79F5CAF6-92C9-FA49-A941-14EAEF6DEE58}" type="pres">
      <dgm:prSet presAssocID="{D4EFAC73-D284-0247-87E6-4D1818387619}" presName="rootText" presStyleLbl="node2" presStyleIdx="1" presStyleCnt="3" custScaleY="258583">
        <dgm:presLayoutVars>
          <dgm:chPref val="3"/>
        </dgm:presLayoutVars>
      </dgm:prSet>
      <dgm:spPr/>
    </dgm:pt>
    <dgm:pt modelId="{65E5108E-EC89-074E-BC5B-64C66F81570A}" type="pres">
      <dgm:prSet presAssocID="{D4EFAC73-D284-0247-87E6-4D1818387619}" presName="rootConnector" presStyleLbl="node2" presStyleIdx="1" presStyleCnt="3"/>
      <dgm:spPr/>
    </dgm:pt>
    <dgm:pt modelId="{219F5148-6855-D546-A17E-4F57931476A7}" type="pres">
      <dgm:prSet presAssocID="{D4EFAC73-D284-0247-87E6-4D1818387619}" presName="hierChild4" presStyleCnt="0"/>
      <dgm:spPr/>
    </dgm:pt>
    <dgm:pt modelId="{780F9BDC-A2E3-E34B-A2C4-A241E6A734DF}" type="pres">
      <dgm:prSet presAssocID="{D4EFAC73-D284-0247-87E6-4D1818387619}" presName="hierChild5" presStyleCnt="0"/>
      <dgm:spPr/>
    </dgm:pt>
    <dgm:pt modelId="{E61CC4A0-0BE4-EA4E-9D43-E33EC5C90EB2}" type="pres">
      <dgm:prSet presAssocID="{3366E473-B682-0843-8BED-047C40DF621F}" presName="Name37" presStyleLbl="parChTrans1D2" presStyleIdx="2" presStyleCnt="3"/>
      <dgm:spPr/>
    </dgm:pt>
    <dgm:pt modelId="{B6531469-D30B-2A4F-9F86-497F7E621C29}" type="pres">
      <dgm:prSet presAssocID="{6DC35F88-00CA-D247-868C-AA5D3B1B2010}" presName="hierRoot2" presStyleCnt="0">
        <dgm:presLayoutVars>
          <dgm:hierBranch val="init"/>
        </dgm:presLayoutVars>
      </dgm:prSet>
      <dgm:spPr/>
    </dgm:pt>
    <dgm:pt modelId="{215E7566-8D58-3942-AD81-87DEEFEE64A2}" type="pres">
      <dgm:prSet presAssocID="{6DC35F88-00CA-D247-868C-AA5D3B1B2010}" presName="rootComposite" presStyleCnt="0"/>
      <dgm:spPr/>
    </dgm:pt>
    <dgm:pt modelId="{5CDDF198-8948-374C-BDAF-C06DC0CA8A3F}" type="pres">
      <dgm:prSet presAssocID="{6DC35F88-00CA-D247-868C-AA5D3B1B2010}" presName="rootText" presStyleLbl="node2" presStyleIdx="2" presStyleCnt="3" custScaleY="258583">
        <dgm:presLayoutVars>
          <dgm:chPref val="3"/>
        </dgm:presLayoutVars>
      </dgm:prSet>
      <dgm:spPr/>
    </dgm:pt>
    <dgm:pt modelId="{044C3406-F377-5A44-8EB6-FE9956696874}" type="pres">
      <dgm:prSet presAssocID="{6DC35F88-00CA-D247-868C-AA5D3B1B2010}" presName="rootConnector" presStyleLbl="node2" presStyleIdx="2" presStyleCnt="3"/>
      <dgm:spPr/>
    </dgm:pt>
    <dgm:pt modelId="{7C45395F-C6FC-4349-B3A1-234F7F5B6EB1}" type="pres">
      <dgm:prSet presAssocID="{6DC35F88-00CA-D247-868C-AA5D3B1B2010}" presName="hierChild4" presStyleCnt="0"/>
      <dgm:spPr/>
    </dgm:pt>
    <dgm:pt modelId="{2BB5F0E6-CA87-0F4C-91D3-5563CF205647}" type="pres">
      <dgm:prSet presAssocID="{6DC35F88-00CA-D247-868C-AA5D3B1B2010}" presName="hierChild5" presStyleCnt="0"/>
      <dgm:spPr/>
    </dgm:pt>
    <dgm:pt modelId="{CCBD7619-EC1A-6F4F-8202-6F75960E9549}" type="pres">
      <dgm:prSet presAssocID="{DFF809D5-D255-B546-8373-B58A3382F527}" presName="hierChild3" presStyleCnt="0"/>
      <dgm:spPr/>
    </dgm:pt>
  </dgm:ptLst>
  <dgm:cxnLst>
    <dgm:cxn modelId="{07F3CF0F-5316-984F-AFC8-1AC10538D0D7}" type="presOf" srcId="{6DC35F88-00CA-D247-868C-AA5D3B1B2010}" destId="{5CDDF198-8948-374C-BDAF-C06DC0CA8A3F}" srcOrd="0" destOrd="0" presId="urn:microsoft.com/office/officeart/2005/8/layout/orgChart1"/>
    <dgm:cxn modelId="{8B491030-EF4B-B442-9842-C2871357F79B}" type="presOf" srcId="{D4EFAC73-D284-0247-87E6-4D1818387619}" destId="{65E5108E-EC89-074E-BC5B-64C66F81570A}" srcOrd="1" destOrd="0" presId="urn:microsoft.com/office/officeart/2005/8/layout/orgChart1"/>
    <dgm:cxn modelId="{B1F01540-D437-C84B-BBF0-1CFBB7F51E0F}" type="presOf" srcId="{6DC35F88-00CA-D247-868C-AA5D3B1B2010}" destId="{044C3406-F377-5A44-8EB6-FE9956696874}" srcOrd="1" destOrd="0" presId="urn:microsoft.com/office/officeart/2005/8/layout/orgChart1"/>
    <dgm:cxn modelId="{D1EEF565-B881-F34E-8FFB-4F29BB8DB0B4}" srcId="{C9127310-512A-6E46-A6D8-338C1C6270A9}" destId="{DFF809D5-D255-B546-8373-B58A3382F527}" srcOrd="0" destOrd="0" parTransId="{15BB116E-86AC-CE4D-A631-4F3918A3F7B8}" sibTransId="{4E3BE7D9-BF9A-1246-892B-EF54CD2FBE5E}"/>
    <dgm:cxn modelId="{636C1F67-92D2-F742-AD86-0B7958C112FE}" srcId="{DFF809D5-D255-B546-8373-B58A3382F527}" destId="{DD651466-9DFF-034D-BC41-52F5EE6CD751}" srcOrd="0" destOrd="0" parTransId="{22D58FCA-E3F0-3A42-99AE-FB8B217F64C3}" sibTransId="{65AFACF3-7188-9947-8A49-30D01593DD54}"/>
    <dgm:cxn modelId="{09903E69-8AE8-EF45-8811-984BDD990E63}" type="presOf" srcId="{22D58FCA-E3F0-3A42-99AE-FB8B217F64C3}" destId="{69C1F073-15E7-2642-B1C1-661BBBD162AD}" srcOrd="0" destOrd="0" presId="urn:microsoft.com/office/officeart/2005/8/layout/orgChart1"/>
    <dgm:cxn modelId="{312E4C71-5B61-D246-8D7F-DB135C652A9A}" type="presOf" srcId="{C9127310-512A-6E46-A6D8-338C1C6270A9}" destId="{55196542-2C4C-F04A-BCFD-9F89EEE119E9}" srcOrd="0" destOrd="0" presId="urn:microsoft.com/office/officeart/2005/8/layout/orgChart1"/>
    <dgm:cxn modelId="{06F98A74-7D1E-D041-914D-D8EA67AFB55A}" srcId="{DFF809D5-D255-B546-8373-B58A3382F527}" destId="{6DC35F88-00CA-D247-868C-AA5D3B1B2010}" srcOrd="2" destOrd="0" parTransId="{3366E473-B682-0843-8BED-047C40DF621F}" sibTransId="{7A86D30B-BC8F-1042-99F3-815C9AA8CFA2}"/>
    <dgm:cxn modelId="{A2833AA8-82A2-5D43-9B15-9A23F92F1B17}" type="presOf" srcId="{DFF809D5-D255-B546-8373-B58A3382F527}" destId="{09FFE07B-BBA6-1146-9467-ABBF37C6DE08}" srcOrd="1" destOrd="0" presId="urn:microsoft.com/office/officeart/2005/8/layout/orgChart1"/>
    <dgm:cxn modelId="{B7C697AB-625F-1A44-9694-FD9291E7AB05}" type="presOf" srcId="{DFF809D5-D255-B546-8373-B58A3382F527}" destId="{A7DE6C35-A8E6-CF45-A5F5-ADF9DE0CA015}" srcOrd="0" destOrd="0" presId="urn:microsoft.com/office/officeart/2005/8/layout/orgChart1"/>
    <dgm:cxn modelId="{7380EEBD-3C7E-2448-B8B6-7110DC941EF6}" srcId="{DFF809D5-D255-B546-8373-B58A3382F527}" destId="{D4EFAC73-D284-0247-87E6-4D1818387619}" srcOrd="1" destOrd="0" parTransId="{A76E1EE2-D259-2E41-BC46-82FD535FC8BA}" sibTransId="{615E4C8C-A7AA-AD49-AA88-274C0EC79182}"/>
    <dgm:cxn modelId="{EAFFACBE-4687-4349-AA9A-AF379475502C}" type="presOf" srcId="{A76E1EE2-D259-2E41-BC46-82FD535FC8BA}" destId="{002ED05E-1C0E-714F-80CC-B1E5372FCFEE}" srcOrd="0" destOrd="0" presId="urn:microsoft.com/office/officeart/2005/8/layout/orgChart1"/>
    <dgm:cxn modelId="{806E13C0-C81F-0A4E-BD27-51F9DFC096A8}" type="presOf" srcId="{D4EFAC73-D284-0247-87E6-4D1818387619}" destId="{79F5CAF6-92C9-FA49-A941-14EAEF6DEE58}" srcOrd="0" destOrd="0" presId="urn:microsoft.com/office/officeart/2005/8/layout/orgChart1"/>
    <dgm:cxn modelId="{AE5D52C0-6356-8F46-9CCE-4E70D7242AE2}" type="presOf" srcId="{DD651466-9DFF-034D-BC41-52F5EE6CD751}" destId="{0C008682-D6EC-744A-8284-C6FBDC9B4EE1}" srcOrd="0" destOrd="0" presId="urn:microsoft.com/office/officeart/2005/8/layout/orgChart1"/>
    <dgm:cxn modelId="{B697A7E0-E6A8-974A-A913-FF6F2538E233}" type="presOf" srcId="{DD651466-9DFF-034D-BC41-52F5EE6CD751}" destId="{B0DCC078-5E7D-BF4A-B655-BCB373F8887A}" srcOrd="1" destOrd="0" presId="urn:microsoft.com/office/officeart/2005/8/layout/orgChart1"/>
    <dgm:cxn modelId="{36B3FFE9-93A6-834D-BC2C-3F159274D081}" type="presOf" srcId="{3366E473-B682-0843-8BED-047C40DF621F}" destId="{E61CC4A0-0BE4-EA4E-9D43-E33EC5C90EB2}" srcOrd="0" destOrd="0" presId="urn:microsoft.com/office/officeart/2005/8/layout/orgChart1"/>
    <dgm:cxn modelId="{CA11CEE7-0F34-D04D-91BE-DE3532A4D498}" type="presParOf" srcId="{55196542-2C4C-F04A-BCFD-9F89EEE119E9}" destId="{B4ACB398-D9EE-2245-B799-C58526E8899B}" srcOrd="0" destOrd="0" presId="urn:microsoft.com/office/officeart/2005/8/layout/orgChart1"/>
    <dgm:cxn modelId="{209A06EE-83F0-A244-B5BC-A3260517EBCC}" type="presParOf" srcId="{B4ACB398-D9EE-2245-B799-C58526E8899B}" destId="{D20CB826-AA69-CC43-B655-753EC84F5862}" srcOrd="0" destOrd="0" presId="urn:microsoft.com/office/officeart/2005/8/layout/orgChart1"/>
    <dgm:cxn modelId="{E1E049C4-EFE9-5640-A1F7-20CE2ADDA128}" type="presParOf" srcId="{D20CB826-AA69-CC43-B655-753EC84F5862}" destId="{A7DE6C35-A8E6-CF45-A5F5-ADF9DE0CA015}" srcOrd="0" destOrd="0" presId="urn:microsoft.com/office/officeart/2005/8/layout/orgChart1"/>
    <dgm:cxn modelId="{F16EA50C-69A5-A748-A7C4-04ECC7EF6EAC}" type="presParOf" srcId="{D20CB826-AA69-CC43-B655-753EC84F5862}" destId="{09FFE07B-BBA6-1146-9467-ABBF37C6DE08}" srcOrd="1" destOrd="0" presId="urn:microsoft.com/office/officeart/2005/8/layout/orgChart1"/>
    <dgm:cxn modelId="{691D672B-AC58-A84A-A6BB-2EC4CB0281F8}" type="presParOf" srcId="{B4ACB398-D9EE-2245-B799-C58526E8899B}" destId="{64775F2A-214E-1340-A6A6-7131CF6F2B13}" srcOrd="1" destOrd="0" presId="urn:microsoft.com/office/officeart/2005/8/layout/orgChart1"/>
    <dgm:cxn modelId="{6153B870-F566-754F-B208-3C160A8784F9}" type="presParOf" srcId="{64775F2A-214E-1340-A6A6-7131CF6F2B13}" destId="{69C1F073-15E7-2642-B1C1-661BBBD162AD}" srcOrd="0" destOrd="0" presId="urn:microsoft.com/office/officeart/2005/8/layout/orgChart1"/>
    <dgm:cxn modelId="{9159BF24-FC27-B146-8C33-F1871FCC8D0F}" type="presParOf" srcId="{64775F2A-214E-1340-A6A6-7131CF6F2B13}" destId="{958D9696-5F7B-4A43-A1D5-DE4F05304411}" srcOrd="1" destOrd="0" presId="urn:microsoft.com/office/officeart/2005/8/layout/orgChart1"/>
    <dgm:cxn modelId="{165E28FD-78E3-9B41-912A-917BF60B452B}" type="presParOf" srcId="{958D9696-5F7B-4A43-A1D5-DE4F05304411}" destId="{B1FF86B3-CAF0-9045-BF8F-0315711399AE}" srcOrd="0" destOrd="0" presId="urn:microsoft.com/office/officeart/2005/8/layout/orgChart1"/>
    <dgm:cxn modelId="{71EAC4E5-3FC9-C949-A130-D1404D3882BA}" type="presParOf" srcId="{B1FF86B3-CAF0-9045-BF8F-0315711399AE}" destId="{0C008682-D6EC-744A-8284-C6FBDC9B4EE1}" srcOrd="0" destOrd="0" presId="urn:microsoft.com/office/officeart/2005/8/layout/orgChart1"/>
    <dgm:cxn modelId="{E39A0234-5995-1448-BCD7-FEC26D9C8960}" type="presParOf" srcId="{B1FF86B3-CAF0-9045-BF8F-0315711399AE}" destId="{B0DCC078-5E7D-BF4A-B655-BCB373F8887A}" srcOrd="1" destOrd="0" presId="urn:microsoft.com/office/officeart/2005/8/layout/orgChart1"/>
    <dgm:cxn modelId="{7EC192C4-31D8-084E-A7A0-F6340501242F}" type="presParOf" srcId="{958D9696-5F7B-4A43-A1D5-DE4F05304411}" destId="{26F0C2E2-63FA-5048-BC40-81C4B373A569}" srcOrd="1" destOrd="0" presId="urn:microsoft.com/office/officeart/2005/8/layout/orgChart1"/>
    <dgm:cxn modelId="{D933EEA2-CC7F-2E4E-9EF9-2D640AF537FC}" type="presParOf" srcId="{958D9696-5F7B-4A43-A1D5-DE4F05304411}" destId="{C23D0CEF-8EA3-8249-84F7-80B3B8F5302F}" srcOrd="2" destOrd="0" presId="urn:microsoft.com/office/officeart/2005/8/layout/orgChart1"/>
    <dgm:cxn modelId="{D2CF8E0A-3CD6-A34A-984E-BC67441EA128}" type="presParOf" srcId="{64775F2A-214E-1340-A6A6-7131CF6F2B13}" destId="{002ED05E-1C0E-714F-80CC-B1E5372FCFEE}" srcOrd="2" destOrd="0" presId="urn:microsoft.com/office/officeart/2005/8/layout/orgChart1"/>
    <dgm:cxn modelId="{3685C12F-E034-5945-8F80-C9A1ED0EB481}" type="presParOf" srcId="{64775F2A-214E-1340-A6A6-7131CF6F2B13}" destId="{7F6F469E-090F-B148-A85E-1CBF82CFCD14}" srcOrd="3" destOrd="0" presId="urn:microsoft.com/office/officeart/2005/8/layout/orgChart1"/>
    <dgm:cxn modelId="{DCAF600C-48D0-0B49-BA7C-FB8715868465}" type="presParOf" srcId="{7F6F469E-090F-B148-A85E-1CBF82CFCD14}" destId="{58A9A4F0-DA88-F149-8FC9-41D1270CE598}" srcOrd="0" destOrd="0" presId="urn:microsoft.com/office/officeart/2005/8/layout/orgChart1"/>
    <dgm:cxn modelId="{1BD7A512-E4DA-6246-839D-03230258B35E}" type="presParOf" srcId="{58A9A4F0-DA88-F149-8FC9-41D1270CE598}" destId="{79F5CAF6-92C9-FA49-A941-14EAEF6DEE58}" srcOrd="0" destOrd="0" presId="urn:microsoft.com/office/officeart/2005/8/layout/orgChart1"/>
    <dgm:cxn modelId="{5B19750E-6DD2-E942-A4E7-7E59997FBB1A}" type="presParOf" srcId="{58A9A4F0-DA88-F149-8FC9-41D1270CE598}" destId="{65E5108E-EC89-074E-BC5B-64C66F81570A}" srcOrd="1" destOrd="0" presId="urn:microsoft.com/office/officeart/2005/8/layout/orgChart1"/>
    <dgm:cxn modelId="{07DA0809-D378-224C-A84D-33940D09CA96}" type="presParOf" srcId="{7F6F469E-090F-B148-A85E-1CBF82CFCD14}" destId="{219F5148-6855-D546-A17E-4F57931476A7}" srcOrd="1" destOrd="0" presId="urn:microsoft.com/office/officeart/2005/8/layout/orgChart1"/>
    <dgm:cxn modelId="{E7055151-87FC-8F44-AC28-A53E7D328E53}" type="presParOf" srcId="{7F6F469E-090F-B148-A85E-1CBF82CFCD14}" destId="{780F9BDC-A2E3-E34B-A2C4-A241E6A734DF}" srcOrd="2" destOrd="0" presId="urn:microsoft.com/office/officeart/2005/8/layout/orgChart1"/>
    <dgm:cxn modelId="{6206E9CE-30DB-9F41-95BF-40CAE3B15821}" type="presParOf" srcId="{64775F2A-214E-1340-A6A6-7131CF6F2B13}" destId="{E61CC4A0-0BE4-EA4E-9D43-E33EC5C90EB2}" srcOrd="4" destOrd="0" presId="urn:microsoft.com/office/officeart/2005/8/layout/orgChart1"/>
    <dgm:cxn modelId="{14A7A4D0-E5D5-4E43-8902-727057AA05A8}" type="presParOf" srcId="{64775F2A-214E-1340-A6A6-7131CF6F2B13}" destId="{B6531469-D30B-2A4F-9F86-497F7E621C29}" srcOrd="5" destOrd="0" presId="urn:microsoft.com/office/officeart/2005/8/layout/orgChart1"/>
    <dgm:cxn modelId="{F6B5DF97-30A5-3A4B-917E-945F1270BB5F}" type="presParOf" srcId="{B6531469-D30B-2A4F-9F86-497F7E621C29}" destId="{215E7566-8D58-3942-AD81-87DEEFEE64A2}" srcOrd="0" destOrd="0" presId="urn:microsoft.com/office/officeart/2005/8/layout/orgChart1"/>
    <dgm:cxn modelId="{19ABC034-8927-8D49-82A1-C27BD27B57EE}" type="presParOf" srcId="{215E7566-8D58-3942-AD81-87DEEFEE64A2}" destId="{5CDDF198-8948-374C-BDAF-C06DC0CA8A3F}" srcOrd="0" destOrd="0" presId="urn:microsoft.com/office/officeart/2005/8/layout/orgChart1"/>
    <dgm:cxn modelId="{E8F2C84B-65B8-5449-A0B1-96B67D896090}" type="presParOf" srcId="{215E7566-8D58-3942-AD81-87DEEFEE64A2}" destId="{044C3406-F377-5A44-8EB6-FE9956696874}" srcOrd="1" destOrd="0" presId="urn:microsoft.com/office/officeart/2005/8/layout/orgChart1"/>
    <dgm:cxn modelId="{32376C2A-5E81-D34D-90AA-542CAEC1720C}" type="presParOf" srcId="{B6531469-D30B-2A4F-9F86-497F7E621C29}" destId="{7C45395F-C6FC-4349-B3A1-234F7F5B6EB1}" srcOrd="1" destOrd="0" presId="urn:microsoft.com/office/officeart/2005/8/layout/orgChart1"/>
    <dgm:cxn modelId="{24C8DDBA-7B14-E246-972A-903E9640F14D}" type="presParOf" srcId="{B6531469-D30B-2A4F-9F86-497F7E621C29}" destId="{2BB5F0E6-CA87-0F4C-91D3-5563CF205647}" srcOrd="2" destOrd="0" presId="urn:microsoft.com/office/officeart/2005/8/layout/orgChart1"/>
    <dgm:cxn modelId="{21B9C423-EA25-D946-988C-B39B1F1B6134}" type="presParOf" srcId="{B4ACB398-D9EE-2245-B799-C58526E8899B}" destId="{CCBD7619-EC1A-6F4F-8202-6F75960E95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3A9B0-0E27-474D-8EB5-ECC5A8FA8E9C}" type="doc">
      <dgm:prSet loTypeId="urn:microsoft.com/office/officeart/2005/8/layout/vProcess5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215AFA1-57E0-A948-9809-0D10DBC5988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i="0" dirty="0">
              <a:latin typeface="+mn-lt"/>
              <a:cs typeface="Comic Sans MS"/>
            </a:rPr>
            <a:t>The use of sperm function tests is recommended to refine the diagnosis, mainly when in vitro fertilization is indicated and no clear cause of the infertility has been found</a:t>
          </a:r>
        </a:p>
      </dgm:t>
    </dgm:pt>
    <dgm:pt modelId="{7E19A08D-C66C-394E-8349-FFA375EAE4F8}" type="parTrans" cxnId="{7BFA3C36-727A-6B40-A094-A080687480CF}">
      <dgm:prSet/>
      <dgm:spPr/>
      <dgm:t>
        <a:bodyPr/>
        <a:lstStyle/>
        <a:p>
          <a:endParaRPr lang="en-US"/>
        </a:p>
      </dgm:t>
    </dgm:pt>
    <dgm:pt modelId="{3949F1B6-4C01-F14E-8A5D-E2903E0EA0A2}" type="sibTrans" cxnId="{7BFA3C36-727A-6B40-A094-A080687480CF}">
      <dgm:prSet/>
      <dgm:spPr/>
      <dgm:t>
        <a:bodyPr/>
        <a:lstStyle/>
        <a:p>
          <a:endParaRPr lang="en-US"/>
        </a:p>
      </dgm:t>
    </dgm:pt>
    <dgm:pt modelId="{F785E639-4AA8-7A4A-B2F5-7D7110BFC113}">
      <dgm:prSet phldrT="[Text]"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1" i="0" dirty="0">
              <a:latin typeface="+mn-lt"/>
              <a:cs typeface="Comic Sans MS"/>
            </a:rPr>
            <a:t>Sperm function test may be  useful for identifying a MF contributing to UI or for selecting therapy- but for whom and which one(s) is unclear at present </a:t>
          </a:r>
        </a:p>
      </dgm:t>
    </dgm:pt>
    <dgm:pt modelId="{D08E7699-C015-C945-A3DD-85B2E18422B9}" type="parTrans" cxnId="{28E0EF1F-08B2-5942-AEED-A981109047D9}">
      <dgm:prSet/>
      <dgm:spPr/>
      <dgm:t>
        <a:bodyPr/>
        <a:lstStyle/>
        <a:p>
          <a:endParaRPr lang="en-US"/>
        </a:p>
      </dgm:t>
    </dgm:pt>
    <dgm:pt modelId="{46481F75-7883-7845-880C-1E4DCB7C95F4}" type="sibTrans" cxnId="{28E0EF1F-08B2-5942-AEED-A981109047D9}">
      <dgm:prSet/>
      <dgm:spPr/>
      <dgm:t>
        <a:bodyPr/>
        <a:lstStyle/>
        <a:p>
          <a:endParaRPr lang="en-US"/>
        </a:p>
      </dgm:t>
    </dgm:pt>
    <dgm:pt modelId="{E37BE1C2-F202-CD4E-BAB6-01EE1CC7C09B}">
      <dgm:prSet phldrT="[Text]"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1" i="0" dirty="0">
              <a:latin typeface="+mn-lt"/>
              <a:cs typeface="Comic Sans MS"/>
            </a:rPr>
            <a:t>There is a need for accurate, cost effective &amp; targeted sperm function testing </a:t>
          </a:r>
        </a:p>
      </dgm:t>
    </dgm:pt>
    <dgm:pt modelId="{84471944-5E60-8C45-878A-06CA179792FA}" type="parTrans" cxnId="{1178186A-5CB2-9B4D-B420-CBAB5D218A96}">
      <dgm:prSet/>
      <dgm:spPr/>
      <dgm:t>
        <a:bodyPr/>
        <a:lstStyle/>
        <a:p>
          <a:endParaRPr lang="en-US"/>
        </a:p>
      </dgm:t>
    </dgm:pt>
    <dgm:pt modelId="{A6E02D4E-0DB8-CF4F-BCD2-D242D23D5638}" type="sibTrans" cxnId="{1178186A-5CB2-9B4D-B420-CBAB5D218A96}">
      <dgm:prSet/>
      <dgm:spPr/>
      <dgm:t>
        <a:bodyPr/>
        <a:lstStyle/>
        <a:p>
          <a:endParaRPr lang="en-US"/>
        </a:p>
      </dgm:t>
    </dgm:pt>
    <dgm:pt modelId="{F4E78ACB-F380-5649-A325-21D63959EDE3}" type="pres">
      <dgm:prSet presAssocID="{A403A9B0-0E27-474D-8EB5-ECC5A8FA8E9C}" presName="outerComposite" presStyleCnt="0">
        <dgm:presLayoutVars>
          <dgm:chMax val="5"/>
          <dgm:dir/>
          <dgm:resizeHandles val="exact"/>
        </dgm:presLayoutVars>
      </dgm:prSet>
      <dgm:spPr/>
    </dgm:pt>
    <dgm:pt modelId="{1E1B5D6C-1901-D34D-8D31-CC8FA6D1DB77}" type="pres">
      <dgm:prSet presAssocID="{A403A9B0-0E27-474D-8EB5-ECC5A8FA8E9C}" presName="dummyMaxCanvas" presStyleCnt="0">
        <dgm:presLayoutVars/>
      </dgm:prSet>
      <dgm:spPr/>
    </dgm:pt>
    <dgm:pt modelId="{BF98CAE6-3192-5C42-84D0-1C287E8CADF3}" type="pres">
      <dgm:prSet presAssocID="{A403A9B0-0E27-474D-8EB5-ECC5A8FA8E9C}" presName="ThreeNodes_1" presStyleLbl="node1" presStyleIdx="0" presStyleCnt="3">
        <dgm:presLayoutVars>
          <dgm:bulletEnabled val="1"/>
        </dgm:presLayoutVars>
      </dgm:prSet>
      <dgm:spPr/>
    </dgm:pt>
    <dgm:pt modelId="{06C496D4-9B0D-9041-AB91-3E1FF201E7D9}" type="pres">
      <dgm:prSet presAssocID="{A403A9B0-0E27-474D-8EB5-ECC5A8FA8E9C}" presName="ThreeNodes_2" presStyleLbl="node1" presStyleIdx="1" presStyleCnt="3" custLinFactNeighborX="162">
        <dgm:presLayoutVars>
          <dgm:bulletEnabled val="1"/>
        </dgm:presLayoutVars>
      </dgm:prSet>
      <dgm:spPr/>
    </dgm:pt>
    <dgm:pt modelId="{5B5FED8D-CA76-2044-AA9C-2378813F65A2}" type="pres">
      <dgm:prSet presAssocID="{A403A9B0-0E27-474D-8EB5-ECC5A8FA8E9C}" presName="ThreeNodes_3" presStyleLbl="node1" presStyleIdx="2" presStyleCnt="3">
        <dgm:presLayoutVars>
          <dgm:bulletEnabled val="1"/>
        </dgm:presLayoutVars>
      </dgm:prSet>
      <dgm:spPr/>
    </dgm:pt>
    <dgm:pt modelId="{C50690CC-37E6-9D45-9386-13CCA60F58DE}" type="pres">
      <dgm:prSet presAssocID="{A403A9B0-0E27-474D-8EB5-ECC5A8FA8E9C}" presName="ThreeConn_1-2" presStyleLbl="fgAccFollowNode1" presStyleIdx="0" presStyleCnt="2">
        <dgm:presLayoutVars>
          <dgm:bulletEnabled val="1"/>
        </dgm:presLayoutVars>
      </dgm:prSet>
      <dgm:spPr/>
    </dgm:pt>
    <dgm:pt modelId="{1AF8219F-9D36-984F-981E-BF821FF45A8D}" type="pres">
      <dgm:prSet presAssocID="{A403A9B0-0E27-474D-8EB5-ECC5A8FA8E9C}" presName="ThreeConn_2-3" presStyleLbl="fgAccFollowNode1" presStyleIdx="1" presStyleCnt="2">
        <dgm:presLayoutVars>
          <dgm:bulletEnabled val="1"/>
        </dgm:presLayoutVars>
      </dgm:prSet>
      <dgm:spPr/>
    </dgm:pt>
    <dgm:pt modelId="{BD529FFC-87E4-394A-856A-1BFBE69BA919}" type="pres">
      <dgm:prSet presAssocID="{A403A9B0-0E27-474D-8EB5-ECC5A8FA8E9C}" presName="ThreeNodes_1_text" presStyleLbl="node1" presStyleIdx="2" presStyleCnt="3">
        <dgm:presLayoutVars>
          <dgm:bulletEnabled val="1"/>
        </dgm:presLayoutVars>
      </dgm:prSet>
      <dgm:spPr/>
    </dgm:pt>
    <dgm:pt modelId="{39596833-055C-B149-B627-FA81F2B97A93}" type="pres">
      <dgm:prSet presAssocID="{A403A9B0-0E27-474D-8EB5-ECC5A8FA8E9C}" presName="ThreeNodes_2_text" presStyleLbl="node1" presStyleIdx="2" presStyleCnt="3">
        <dgm:presLayoutVars>
          <dgm:bulletEnabled val="1"/>
        </dgm:presLayoutVars>
      </dgm:prSet>
      <dgm:spPr/>
    </dgm:pt>
    <dgm:pt modelId="{3232B12F-71D0-9744-8638-FABC64AB73C5}" type="pres">
      <dgm:prSet presAssocID="{A403A9B0-0E27-474D-8EB5-ECC5A8FA8E9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8E0EF1F-08B2-5942-AEED-A981109047D9}" srcId="{A403A9B0-0E27-474D-8EB5-ECC5A8FA8E9C}" destId="{F785E639-4AA8-7A4A-B2F5-7D7110BFC113}" srcOrd="1" destOrd="0" parTransId="{D08E7699-C015-C945-A3DD-85B2E18422B9}" sibTransId="{46481F75-7883-7845-880C-1E4DCB7C95F4}"/>
    <dgm:cxn modelId="{7BFA3C36-727A-6B40-A094-A080687480CF}" srcId="{A403A9B0-0E27-474D-8EB5-ECC5A8FA8E9C}" destId="{9215AFA1-57E0-A948-9809-0D10DBC59888}" srcOrd="0" destOrd="0" parTransId="{7E19A08D-C66C-394E-8349-FFA375EAE4F8}" sibTransId="{3949F1B6-4C01-F14E-8A5D-E2903E0EA0A2}"/>
    <dgm:cxn modelId="{27197742-D14B-0442-99D7-6D6CDF58FA34}" type="presOf" srcId="{E37BE1C2-F202-CD4E-BAB6-01EE1CC7C09B}" destId="{3232B12F-71D0-9744-8638-FABC64AB73C5}" srcOrd="1" destOrd="0" presId="urn:microsoft.com/office/officeart/2005/8/layout/vProcess5"/>
    <dgm:cxn modelId="{BC038654-BEE0-5246-ADFE-4C2042490EC6}" type="presOf" srcId="{F785E639-4AA8-7A4A-B2F5-7D7110BFC113}" destId="{39596833-055C-B149-B627-FA81F2B97A93}" srcOrd="1" destOrd="0" presId="urn:microsoft.com/office/officeart/2005/8/layout/vProcess5"/>
    <dgm:cxn modelId="{1178186A-5CB2-9B4D-B420-CBAB5D218A96}" srcId="{A403A9B0-0E27-474D-8EB5-ECC5A8FA8E9C}" destId="{E37BE1C2-F202-CD4E-BAB6-01EE1CC7C09B}" srcOrd="2" destOrd="0" parTransId="{84471944-5E60-8C45-878A-06CA179792FA}" sibTransId="{A6E02D4E-0DB8-CF4F-BCD2-D242D23D5638}"/>
    <dgm:cxn modelId="{23027F85-9B5B-B341-BCC7-7597FC875F8B}" type="presOf" srcId="{3949F1B6-4C01-F14E-8A5D-E2903E0EA0A2}" destId="{C50690CC-37E6-9D45-9386-13CCA60F58DE}" srcOrd="0" destOrd="0" presId="urn:microsoft.com/office/officeart/2005/8/layout/vProcess5"/>
    <dgm:cxn modelId="{04725996-3E20-2048-AF49-0ECC814C0649}" type="presOf" srcId="{46481F75-7883-7845-880C-1E4DCB7C95F4}" destId="{1AF8219F-9D36-984F-981E-BF821FF45A8D}" srcOrd="0" destOrd="0" presId="urn:microsoft.com/office/officeart/2005/8/layout/vProcess5"/>
    <dgm:cxn modelId="{E6A34FA5-DA63-7549-8106-D48A98F8DA4B}" type="presOf" srcId="{A403A9B0-0E27-474D-8EB5-ECC5A8FA8E9C}" destId="{F4E78ACB-F380-5649-A325-21D63959EDE3}" srcOrd="0" destOrd="0" presId="urn:microsoft.com/office/officeart/2005/8/layout/vProcess5"/>
    <dgm:cxn modelId="{FB25E4AC-E238-3741-ADFD-3753025E0B0A}" type="presOf" srcId="{9215AFA1-57E0-A948-9809-0D10DBC59888}" destId="{BD529FFC-87E4-394A-856A-1BFBE69BA919}" srcOrd="1" destOrd="0" presId="urn:microsoft.com/office/officeart/2005/8/layout/vProcess5"/>
    <dgm:cxn modelId="{8F89EDCC-CF9E-4F4E-8143-1298388B5395}" type="presOf" srcId="{E37BE1C2-F202-CD4E-BAB6-01EE1CC7C09B}" destId="{5B5FED8D-CA76-2044-AA9C-2378813F65A2}" srcOrd="0" destOrd="0" presId="urn:microsoft.com/office/officeart/2005/8/layout/vProcess5"/>
    <dgm:cxn modelId="{9B68EFE5-ED25-E641-B43E-8656305D1158}" type="presOf" srcId="{9215AFA1-57E0-A948-9809-0D10DBC59888}" destId="{BF98CAE6-3192-5C42-84D0-1C287E8CADF3}" srcOrd="0" destOrd="0" presId="urn:microsoft.com/office/officeart/2005/8/layout/vProcess5"/>
    <dgm:cxn modelId="{FF4E0BF5-35C7-A34F-9C62-31560028123F}" type="presOf" srcId="{F785E639-4AA8-7A4A-B2F5-7D7110BFC113}" destId="{06C496D4-9B0D-9041-AB91-3E1FF201E7D9}" srcOrd="0" destOrd="0" presId="urn:microsoft.com/office/officeart/2005/8/layout/vProcess5"/>
    <dgm:cxn modelId="{B15A55DA-B134-E84C-930D-9F380F85FA38}" type="presParOf" srcId="{F4E78ACB-F380-5649-A325-21D63959EDE3}" destId="{1E1B5D6C-1901-D34D-8D31-CC8FA6D1DB77}" srcOrd="0" destOrd="0" presId="urn:microsoft.com/office/officeart/2005/8/layout/vProcess5"/>
    <dgm:cxn modelId="{2A53022A-3C1F-1E44-9907-9487AC46D861}" type="presParOf" srcId="{F4E78ACB-F380-5649-A325-21D63959EDE3}" destId="{BF98CAE6-3192-5C42-84D0-1C287E8CADF3}" srcOrd="1" destOrd="0" presId="urn:microsoft.com/office/officeart/2005/8/layout/vProcess5"/>
    <dgm:cxn modelId="{D46B926A-5364-904F-9C33-76C1EF982EF7}" type="presParOf" srcId="{F4E78ACB-F380-5649-A325-21D63959EDE3}" destId="{06C496D4-9B0D-9041-AB91-3E1FF201E7D9}" srcOrd="2" destOrd="0" presId="urn:microsoft.com/office/officeart/2005/8/layout/vProcess5"/>
    <dgm:cxn modelId="{59CE3777-FAFA-1740-872C-DE980D3F0572}" type="presParOf" srcId="{F4E78ACB-F380-5649-A325-21D63959EDE3}" destId="{5B5FED8D-CA76-2044-AA9C-2378813F65A2}" srcOrd="3" destOrd="0" presId="urn:microsoft.com/office/officeart/2005/8/layout/vProcess5"/>
    <dgm:cxn modelId="{18664E09-EE93-064D-8901-E17B590E9718}" type="presParOf" srcId="{F4E78ACB-F380-5649-A325-21D63959EDE3}" destId="{C50690CC-37E6-9D45-9386-13CCA60F58DE}" srcOrd="4" destOrd="0" presId="urn:microsoft.com/office/officeart/2005/8/layout/vProcess5"/>
    <dgm:cxn modelId="{460CB034-0B8E-8E41-B383-7A829D825763}" type="presParOf" srcId="{F4E78ACB-F380-5649-A325-21D63959EDE3}" destId="{1AF8219F-9D36-984F-981E-BF821FF45A8D}" srcOrd="5" destOrd="0" presId="urn:microsoft.com/office/officeart/2005/8/layout/vProcess5"/>
    <dgm:cxn modelId="{2D5A1E14-0785-EB4A-99AA-4C8DEDE07F5D}" type="presParOf" srcId="{F4E78ACB-F380-5649-A325-21D63959EDE3}" destId="{BD529FFC-87E4-394A-856A-1BFBE69BA919}" srcOrd="6" destOrd="0" presId="urn:microsoft.com/office/officeart/2005/8/layout/vProcess5"/>
    <dgm:cxn modelId="{144BFD66-92CC-0A4A-BB6A-9554A17F0C69}" type="presParOf" srcId="{F4E78ACB-F380-5649-A325-21D63959EDE3}" destId="{39596833-055C-B149-B627-FA81F2B97A93}" srcOrd="7" destOrd="0" presId="urn:microsoft.com/office/officeart/2005/8/layout/vProcess5"/>
    <dgm:cxn modelId="{500A2766-478C-8148-996E-8B885458EFA7}" type="presParOf" srcId="{F4E78ACB-F380-5649-A325-21D63959EDE3}" destId="{3232B12F-71D0-9744-8638-FABC64AB73C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9477A-B1B3-DD4C-ACFD-A751AC005703}">
      <dsp:nvSpPr>
        <dsp:cNvPr id="0" name=""/>
        <dsp:cNvSpPr/>
      </dsp:nvSpPr>
      <dsp:spPr>
        <a:xfrm>
          <a:off x="2617859" y="3269003"/>
          <a:ext cx="1794173" cy="305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8067" y="0"/>
              </a:lnTo>
              <a:lnTo>
                <a:pt x="1618067" y="3057865"/>
              </a:lnTo>
              <a:lnTo>
                <a:pt x="1794173" y="3057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FE3E6-330F-4148-B74A-4C4157B0B73F}">
      <dsp:nvSpPr>
        <dsp:cNvPr id="0" name=""/>
        <dsp:cNvSpPr/>
      </dsp:nvSpPr>
      <dsp:spPr>
        <a:xfrm>
          <a:off x="2617859" y="3269003"/>
          <a:ext cx="1794173" cy="2300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8067" y="0"/>
              </a:lnTo>
              <a:lnTo>
                <a:pt x="1618067" y="2300607"/>
              </a:lnTo>
              <a:lnTo>
                <a:pt x="1794173" y="2300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86383-8FEB-2648-B30F-CCFA68780329}">
      <dsp:nvSpPr>
        <dsp:cNvPr id="0" name=""/>
        <dsp:cNvSpPr/>
      </dsp:nvSpPr>
      <dsp:spPr>
        <a:xfrm>
          <a:off x="2617859" y="3269003"/>
          <a:ext cx="1794173" cy="154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8067" y="0"/>
              </a:lnTo>
              <a:lnTo>
                <a:pt x="1618067" y="1543349"/>
              </a:lnTo>
              <a:lnTo>
                <a:pt x="1794173" y="1543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D9712-7A19-F64A-B1A4-93F44DADAC5D}">
      <dsp:nvSpPr>
        <dsp:cNvPr id="0" name=""/>
        <dsp:cNvSpPr/>
      </dsp:nvSpPr>
      <dsp:spPr>
        <a:xfrm>
          <a:off x="2617859" y="3269003"/>
          <a:ext cx="1794173" cy="786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8067" y="0"/>
              </a:lnTo>
              <a:lnTo>
                <a:pt x="1618067" y="786091"/>
              </a:lnTo>
              <a:lnTo>
                <a:pt x="1794173" y="786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6F559-E15C-A542-9650-DDE005BADA52}">
      <dsp:nvSpPr>
        <dsp:cNvPr id="0" name=""/>
        <dsp:cNvSpPr/>
      </dsp:nvSpPr>
      <dsp:spPr>
        <a:xfrm>
          <a:off x="2617859" y="3223283"/>
          <a:ext cx="1794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18067" y="45720"/>
              </a:lnTo>
              <a:lnTo>
                <a:pt x="1618067" y="74552"/>
              </a:lnTo>
              <a:lnTo>
                <a:pt x="1794173" y="74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43D30-DC69-BB4B-B40D-79BAA0D164DB}">
      <dsp:nvSpPr>
        <dsp:cNvPr id="0" name=""/>
        <dsp:cNvSpPr/>
      </dsp:nvSpPr>
      <dsp:spPr>
        <a:xfrm>
          <a:off x="2617859" y="2540578"/>
          <a:ext cx="1794173" cy="728425"/>
        </a:xfrm>
        <a:custGeom>
          <a:avLst/>
          <a:gdLst/>
          <a:ahLst/>
          <a:cxnLst/>
          <a:rect l="0" t="0" r="0" b="0"/>
          <a:pathLst>
            <a:path>
              <a:moveTo>
                <a:pt x="0" y="728425"/>
              </a:moveTo>
              <a:lnTo>
                <a:pt x="1618067" y="728425"/>
              </a:lnTo>
              <a:lnTo>
                <a:pt x="1618067" y="0"/>
              </a:lnTo>
              <a:lnTo>
                <a:pt x="17941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70E6A-CF8C-EA43-BCA5-F198D7F731B3}">
      <dsp:nvSpPr>
        <dsp:cNvPr id="0" name=""/>
        <dsp:cNvSpPr/>
      </dsp:nvSpPr>
      <dsp:spPr>
        <a:xfrm>
          <a:off x="2617859" y="1783320"/>
          <a:ext cx="1794173" cy="1485683"/>
        </a:xfrm>
        <a:custGeom>
          <a:avLst/>
          <a:gdLst/>
          <a:ahLst/>
          <a:cxnLst/>
          <a:rect l="0" t="0" r="0" b="0"/>
          <a:pathLst>
            <a:path>
              <a:moveTo>
                <a:pt x="0" y="1485683"/>
              </a:moveTo>
              <a:lnTo>
                <a:pt x="1618067" y="1485683"/>
              </a:lnTo>
              <a:lnTo>
                <a:pt x="1618067" y="0"/>
              </a:lnTo>
              <a:lnTo>
                <a:pt x="17941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6A077-03F1-4D40-A5E0-FFAC6F42DC8B}">
      <dsp:nvSpPr>
        <dsp:cNvPr id="0" name=""/>
        <dsp:cNvSpPr/>
      </dsp:nvSpPr>
      <dsp:spPr>
        <a:xfrm>
          <a:off x="2617859" y="1026061"/>
          <a:ext cx="1794173" cy="2242941"/>
        </a:xfrm>
        <a:custGeom>
          <a:avLst/>
          <a:gdLst/>
          <a:ahLst/>
          <a:cxnLst/>
          <a:rect l="0" t="0" r="0" b="0"/>
          <a:pathLst>
            <a:path>
              <a:moveTo>
                <a:pt x="0" y="2242941"/>
              </a:moveTo>
              <a:lnTo>
                <a:pt x="1618067" y="2242941"/>
              </a:lnTo>
              <a:lnTo>
                <a:pt x="1618067" y="0"/>
              </a:lnTo>
              <a:lnTo>
                <a:pt x="17941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7DFDE-24E7-D34D-AC62-CFF627CACCAC}">
      <dsp:nvSpPr>
        <dsp:cNvPr id="0" name=""/>
        <dsp:cNvSpPr/>
      </dsp:nvSpPr>
      <dsp:spPr>
        <a:xfrm>
          <a:off x="2617859" y="268803"/>
          <a:ext cx="1794173" cy="3000199"/>
        </a:xfrm>
        <a:custGeom>
          <a:avLst/>
          <a:gdLst/>
          <a:ahLst/>
          <a:cxnLst/>
          <a:rect l="0" t="0" r="0" b="0"/>
          <a:pathLst>
            <a:path>
              <a:moveTo>
                <a:pt x="0" y="3000199"/>
              </a:moveTo>
              <a:lnTo>
                <a:pt x="1618067" y="3000199"/>
              </a:lnTo>
              <a:lnTo>
                <a:pt x="1618067" y="0"/>
              </a:lnTo>
              <a:lnTo>
                <a:pt x="17941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FAC99-3AFB-B849-8CCB-38D33FD5EA81}">
      <dsp:nvSpPr>
        <dsp:cNvPr id="0" name=""/>
        <dsp:cNvSpPr/>
      </dsp:nvSpPr>
      <dsp:spPr>
        <a:xfrm>
          <a:off x="523899" y="2517009"/>
          <a:ext cx="2093959" cy="1503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  <a:latin typeface="+mn-lt"/>
            </a:rPr>
            <a:t>Abnormal Semen Parameters</a:t>
          </a:r>
        </a:p>
      </dsp:txBody>
      <dsp:txXfrm>
        <a:off x="523899" y="2517009"/>
        <a:ext cx="2093959" cy="1503987"/>
      </dsp:txXfrm>
    </dsp:sp>
    <dsp:sp modelId="{40EEF627-4DF6-F047-9AD0-8C51E1AEF37A}">
      <dsp:nvSpPr>
        <dsp:cNvPr id="0" name=""/>
        <dsp:cNvSpPr/>
      </dsp:nvSpPr>
      <dsp:spPr>
        <a:xfrm>
          <a:off x="4412032" y="241"/>
          <a:ext cx="7194481" cy="53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0000"/>
              </a:solidFill>
              <a:latin typeface="+mn-lt"/>
              <a:cs typeface="Comic Sans MS"/>
            </a:rPr>
            <a:t>Medical and Sexual history</a:t>
          </a:r>
          <a:endParaRPr lang="en-US" sz="2000" kern="1200" dirty="0">
            <a:latin typeface="+mn-lt"/>
          </a:endParaRPr>
        </a:p>
      </dsp:txBody>
      <dsp:txXfrm>
        <a:off x="4412032" y="241"/>
        <a:ext cx="7194481" cy="537125"/>
      </dsp:txXfrm>
    </dsp:sp>
    <dsp:sp modelId="{E0638411-81F3-2A41-BF9E-E62670AED572}">
      <dsp:nvSpPr>
        <dsp:cNvPr id="0" name=""/>
        <dsp:cNvSpPr/>
      </dsp:nvSpPr>
      <dsp:spPr>
        <a:xfrm>
          <a:off x="4412032" y="757499"/>
          <a:ext cx="7194481" cy="53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i="0" kern="1200" dirty="0">
              <a:solidFill>
                <a:srgbClr val="000090"/>
              </a:solidFill>
              <a:latin typeface="+mn-lt"/>
              <a:cs typeface="Comic Sans MS"/>
            </a:rPr>
            <a:t>Physical Examination </a:t>
          </a:r>
          <a:endParaRPr lang="en-US" sz="2000" kern="1200" dirty="0">
            <a:latin typeface="+mn-lt"/>
          </a:endParaRPr>
        </a:p>
      </dsp:txBody>
      <dsp:txXfrm>
        <a:off x="4412032" y="757499"/>
        <a:ext cx="7194481" cy="537125"/>
      </dsp:txXfrm>
    </dsp:sp>
    <dsp:sp modelId="{481C1551-9561-714B-81EC-CD721E42AD7B}">
      <dsp:nvSpPr>
        <dsp:cNvPr id="0" name=""/>
        <dsp:cNvSpPr/>
      </dsp:nvSpPr>
      <dsp:spPr>
        <a:xfrm>
          <a:off x="4412032" y="1514757"/>
          <a:ext cx="7194481" cy="53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i="0" kern="1200" dirty="0">
              <a:solidFill>
                <a:srgbClr val="000000"/>
              </a:solidFill>
              <a:latin typeface="+mn-lt"/>
              <a:cs typeface="Comic Sans MS"/>
            </a:rPr>
            <a:t>Ultrasound</a:t>
          </a:r>
          <a:endParaRPr lang="en-US" sz="2000" kern="1200" dirty="0">
            <a:latin typeface="+mn-lt"/>
          </a:endParaRPr>
        </a:p>
      </dsp:txBody>
      <dsp:txXfrm>
        <a:off x="4412032" y="1514757"/>
        <a:ext cx="7194481" cy="537125"/>
      </dsp:txXfrm>
    </dsp:sp>
    <dsp:sp modelId="{DAA89ED9-450B-7E4F-93F2-3B6A1DC0505F}">
      <dsp:nvSpPr>
        <dsp:cNvPr id="0" name=""/>
        <dsp:cNvSpPr/>
      </dsp:nvSpPr>
      <dsp:spPr>
        <a:xfrm>
          <a:off x="4412032" y="2272015"/>
          <a:ext cx="7194481" cy="53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i="0" kern="1200" dirty="0">
              <a:solidFill>
                <a:srgbClr val="000090"/>
              </a:solidFill>
              <a:latin typeface="+mn-lt"/>
              <a:cs typeface="Comic Sans MS"/>
            </a:rPr>
            <a:t>Endocrine Evaluation </a:t>
          </a:r>
          <a:r>
            <a:rPr lang="mr-IN" sz="2000" b="1" i="0" kern="1200" dirty="0">
              <a:solidFill>
                <a:srgbClr val="000090"/>
              </a:solidFill>
              <a:latin typeface="+mn-lt"/>
              <a:cs typeface="Comic Sans MS"/>
            </a:rPr>
            <a:t>–</a:t>
          </a:r>
          <a:r>
            <a:rPr lang="en-US" sz="2000" b="1" i="0" kern="1200" dirty="0">
              <a:solidFill>
                <a:srgbClr val="000090"/>
              </a:solidFill>
              <a:latin typeface="+mn-lt"/>
              <a:cs typeface="Comic Sans MS"/>
            </a:rPr>
            <a:t> FSH, LH,  Testosterone, E2, SHBG, TSH, Prolactin</a:t>
          </a:r>
          <a:endParaRPr lang="en-US" sz="2000" kern="1200" dirty="0">
            <a:latin typeface="+mn-lt"/>
          </a:endParaRPr>
        </a:p>
      </dsp:txBody>
      <dsp:txXfrm>
        <a:off x="4412032" y="2272015"/>
        <a:ext cx="7194481" cy="537125"/>
      </dsp:txXfrm>
    </dsp:sp>
    <dsp:sp modelId="{C2A94CD7-10A9-434F-8423-06FF63A07100}">
      <dsp:nvSpPr>
        <dsp:cNvPr id="0" name=""/>
        <dsp:cNvSpPr/>
      </dsp:nvSpPr>
      <dsp:spPr>
        <a:xfrm>
          <a:off x="4412032" y="3029273"/>
          <a:ext cx="7194481" cy="53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i="0" kern="1200" dirty="0">
              <a:solidFill>
                <a:srgbClr val="000000"/>
              </a:solidFill>
              <a:latin typeface="+mn-lt"/>
              <a:cs typeface="Comic Sans MS"/>
            </a:rPr>
            <a:t>Karyotyping</a:t>
          </a:r>
          <a:endParaRPr lang="en-US" sz="2000" kern="1200" dirty="0">
            <a:latin typeface="+mn-lt"/>
          </a:endParaRPr>
        </a:p>
      </dsp:txBody>
      <dsp:txXfrm>
        <a:off x="4412032" y="3029273"/>
        <a:ext cx="7194481" cy="537125"/>
      </dsp:txXfrm>
    </dsp:sp>
    <dsp:sp modelId="{B85030CD-10C8-C640-AAB1-5E2B6CA97F7C}">
      <dsp:nvSpPr>
        <dsp:cNvPr id="0" name=""/>
        <dsp:cNvSpPr/>
      </dsp:nvSpPr>
      <dsp:spPr>
        <a:xfrm>
          <a:off x="4412032" y="3786532"/>
          <a:ext cx="7194481" cy="53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i="0" kern="1200" dirty="0">
              <a:solidFill>
                <a:srgbClr val="000090"/>
              </a:solidFill>
              <a:latin typeface="+mn-lt"/>
              <a:cs typeface="Comic Sans MS"/>
            </a:rPr>
            <a:t>Molecular genetics - Y-chromosome microdeletion      and Cystic Fibrosis Gene mutations </a:t>
          </a:r>
          <a:endParaRPr lang="en-US" sz="2000" kern="1200" dirty="0">
            <a:latin typeface="+mn-lt"/>
          </a:endParaRPr>
        </a:p>
      </dsp:txBody>
      <dsp:txXfrm>
        <a:off x="4412032" y="3786532"/>
        <a:ext cx="7194481" cy="537125"/>
      </dsp:txXfrm>
    </dsp:sp>
    <dsp:sp modelId="{AF498FFA-1112-6049-A60C-DEAB17FFE166}">
      <dsp:nvSpPr>
        <dsp:cNvPr id="0" name=""/>
        <dsp:cNvSpPr/>
      </dsp:nvSpPr>
      <dsp:spPr>
        <a:xfrm>
          <a:off x="4412032" y="4543790"/>
          <a:ext cx="7194481" cy="53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i="0" kern="1200" dirty="0">
              <a:solidFill>
                <a:srgbClr val="000000"/>
              </a:solidFill>
              <a:latin typeface="+mn-lt"/>
              <a:cs typeface="Comic Sans MS"/>
            </a:rPr>
            <a:t>Sperm function test</a:t>
          </a:r>
          <a:endParaRPr lang="en-US" sz="2000" kern="1200" dirty="0">
            <a:latin typeface="+mn-lt"/>
          </a:endParaRPr>
        </a:p>
      </dsp:txBody>
      <dsp:txXfrm>
        <a:off x="4412032" y="4543790"/>
        <a:ext cx="7194481" cy="537125"/>
      </dsp:txXfrm>
    </dsp:sp>
    <dsp:sp modelId="{5680CB04-18BA-6746-8247-43E362B61D2F}">
      <dsp:nvSpPr>
        <dsp:cNvPr id="0" name=""/>
        <dsp:cNvSpPr/>
      </dsp:nvSpPr>
      <dsp:spPr>
        <a:xfrm>
          <a:off x="4412032" y="5301048"/>
          <a:ext cx="7194481" cy="53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i="0" kern="1200" dirty="0">
              <a:solidFill>
                <a:srgbClr val="000090"/>
              </a:solidFill>
              <a:latin typeface="+mn-lt"/>
              <a:cs typeface="Comic Sans MS"/>
            </a:rPr>
            <a:t>Testicular Biopsy</a:t>
          </a:r>
          <a:endParaRPr lang="en-US" sz="2000" kern="1200" dirty="0">
            <a:latin typeface="+mn-lt"/>
          </a:endParaRPr>
        </a:p>
      </dsp:txBody>
      <dsp:txXfrm>
        <a:off x="4412032" y="5301048"/>
        <a:ext cx="7194481" cy="537125"/>
      </dsp:txXfrm>
    </dsp:sp>
    <dsp:sp modelId="{728ADF9D-1DCC-3545-925A-D3ACB5F13C73}">
      <dsp:nvSpPr>
        <dsp:cNvPr id="0" name=""/>
        <dsp:cNvSpPr/>
      </dsp:nvSpPr>
      <dsp:spPr>
        <a:xfrm>
          <a:off x="4412032" y="6058306"/>
          <a:ext cx="7194481" cy="537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i="0" kern="1200" dirty="0">
              <a:solidFill>
                <a:srgbClr val="000000"/>
              </a:solidFill>
              <a:latin typeface="+mn-lt"/>
              <a:cs typeface="Comic Sans MS"/>
            </a:rPr>
            <a:t>Post ejaculation urine examination </a:t>
          </a:r>
          <a:endParaRPr lang="en-US" sz="2000" kern="1200" dirty="0">
            <a:latin typeface="+mn-lt"/>
          </a:endParaRPr>
        </a:p>
      </dsp:txBody>
      <dsp:txXfrm>
        <a:off x="4412032" y="6058306"/>
        <a:ext cx="7194481" cy="537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F5FCB-F24D-924E-BE0A-970A3E60BC29}">
      <dsp:nvSpPr>
        <dsp:cNvPr id="0" name=""/>
        <dsp:cNvSpPr/>
      </dsp:nvSpPr>
      <dsp:spPr>
        <a:xfrm>
          <a:off x="1023315" y="2158"/>
          <a:ext cx="4812807" cy="5631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Sperm Function Test</a:t>
          </a:r>
        </a:p>
      </dsp:txBody>
      <dsp:txXfrm>
        <a:off x="1039810" y="18653"/>
        <a:ext cx="4779817" cy="530207"/>
      </dsp:txXfrm>
    </dsp:sp>
    <dsp:sp modelId="{A601368B-2A34-184A-B9D9-199573889F75}">
      <dsp:nvSpPr>
        <dsp:cNvPr id="0" name=""/>
        <dsp:cNvSpPr/>
      </dsp:nvSpPr>
      <dsp:spPr>
        <a:xfrm>
          <a:off x="1504596" y="565355"/>
          <a:ext cx="1976061" cy="371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509"/>
              </a:lnTo>
              <a:lnTo>
                <a:pt x="1976061" y="3715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4D17C-7E34-5F4F-9AF4-67D5E79F739D}">
      <dsp:nvSpPr>
        <dsp:cNvPr id="0" name=""/>
        <dsp:cNvSpPr/>
      </dsp:nvSpPr>
      <dsp:spPr>
        <a:xfrm>
          <a:off x="3480657" y="690499"/>
          <a:ext cx="8800483" cy="49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solidFill>
                <a:schemeClr val="tx1"/>
              </a:solidFill>
              <a:cs typeface="Comic Sans MS"/>
            </a:rPr>
            <a:t>HOS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95089" y="704931"/>
        <a:ext cx="8771619" cy="463867"/>
      </dsp:txXfrm>
    </dsp:sp>
    <dsp:sp modelId="{933453C4-00A2-0143-BD0A-D1B7B608A708}">
      <dsp:nvSpPr>
        <dsp:cNvPr id="0" name=""/>
        <dsp:cNvSpPr/>
      </dsp:nvSpPr>
      <dsp:spPr>
        <a:xfrm>
          <a:off x="1504596" y="565355"/>
          <a:ext cx="1976061" cy="987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424"/>
              </a:lnTo>
              <a:lnTo>
                <a:pt x="1976061" y="987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F0424-895D-4246-B0C3-D843919C27F7}">
      <dsp:nvSpPr>
        <dsp:cNvPr id="0" name=""/>
        <dsp:cNvSpPr/>
      </dsp:nvSpPr>
      <dsp:spPr>
        <a:xfrm>
          <a:off x="3480657" y="1306414"/>
          <a:ext cx="8800483" cy="49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solidFill>
                <a:schemeClr val="tx1"/>
              </a:solidFill>
              <a:cs typeface="Comic Sans MS"/>
            </a:rPr>
            <a:t>Detailed sperm morphology, including TZI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95089" y="1320846"/>
        <a:ext cx="8771619" cy="463867"/>
      </dsp:txXfrm>
    </dsp:sp>
    <dsp:sp modelId="{7B23BBFE-4B3F-7C46-A50E-31A946747D83}">
      <dsp:nvSpPr>
        <dsp:cNvPr id="0" name=""/>
        <dsp:cNvSpPr/>
      </dsp:nvSpPr>
      <dsp:spPr>
        <a:xfrm>
          <a:off x="1504596" y="565355"/>
          <a:ext cx="1976061" cy="160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339"/>
              </a:lnTo>
              <a:lnTo>
                <a:pt x="1976061" y="16033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9C81-EAC0-5E42-84E5-93EE7C06C8E6}">
      <dsp:nvSpPr>
        <dsp:cNvPr id="0" name=""/>
        <dsp:cNvSpPr/>
      </dsp:nvSpPr>
      <dsp:spPr>
        <a:xfrm>
          <a:off x="3480657" y="1922329"/>
          <a:ext cx="8800483" cy="49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solidFill>
                <a:schemeClr val="tx1"/>
              </a:solidFill>
              <a:cs typeface="Comic Sans MS"/>
            </a:rPr>
            <a:t>Trial Wash to  determine quantitative &amp; qualitative yields with sperm survival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95089" y="1936761"/>
        <a:ext cx="8771619" cy="463867"/>
      </dsp:txXfrm>
    </dsp:sp>
    <dsp:sp modelId="{C53EDDEF-FAAA-EE46-AF2D-727CD8D51D6F}">
      <dsp:nvSpPr>
        <dsp:cNvPr id="0" name=""/>
        <dsp:cNvSpPr/>
      </dsp:nvSpPr>
      <dsp:spPr>
        <a:xfrm>
          <a:off x="1504596" y="565355"/>
          <a:ext cx="1976061" cy="2219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54"/>
              </a:lnTo>
              <a:lnTo>
                <a:pt x="1976061" y="2219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E6090-9AAE-3349-A384-B6EF3939AE9C}">
      <dsp:nvSpPr>
        <dsp:cNvPr id="0" name=""/>
        <dsp:cNvSpPr/>
      </dsp:nvSpPr>
      <dsp:spPr>
        <a:xfrm>
          <a:off x="3480657" y="2538244"/>
          <a:ext cx="8800483" cy="49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solidFill>
                <a:schemeClr val="tx1"/>
              </a:solidFill>
              <a:cs typeface="Comic Sans MS"/>
            </a:rPr>
            <a:t>Anti-Sperm Antibodies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495089" y="2552676"/>
        <a:ext cx="8771619" cy="463867"/>
      </dsp:txXfrm>
    </dsp:sp>
    <dsp:sp modelId="{7789F5E4-151E-9A4A-9CB6-9E7DE6475D03}">
      <dsp:nvSpPr>
        <dsp:cNvPr id="0" name=""/>
        <dsp:cNvSpPr/>
      </dsp:nvSpPr>
      <dsp:spPr>
        <a:xfrm>
          <a:off x="1504596" y="565355"/>
          <a:ext cx="1976061" cy="2835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169"/>
              </a:lnTo>
              <a:lnTo>
                <a:pt x="1976061" y="28351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7DD57-50C7-C744-88D4-B58BA2C0F043}">
      <dsp:nvSpPr>
        <dsp:cNvPr id="0" name=""/>
        <dsp:cNvSpPr/>
      </dsp:nvSpPr>
      <dsp:spPr>
        <a:xfrm>
          <a:off x="3480657" y="3154159"/>
          <a:ext cx="8800483" cy="49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solidFill>
                <a:schemeClr val="tx1"/>
              </a:solidFill>
              <a:cs typeface="Comic Sans MS"/>
            </a:rPr>
            <a:t>Computer-Aided Sperm Analysis (CASA)</a:t>
          </a:r>
        </a:p>
      </dsp:txBody>
      <dsp:txXfrm>
        <a:off x="3495089" y="3168591"/>
        <a:ext cx="8771619" cy="463867"/>
      </dsp:txXfrm>
    </dsp:sp>
    <dsp:sp modelId="{21A9CCBC-D9F8-6D4F-B53E-C44ADDDADE87}">
      <dsp:nvSpPr>
        <dsp:cNvPr id="0" name=""/>
        <dsp:cNvSpPr/>
      </dsp:nvSpPr>
      <dsp:spPr>
        <a:xfrm>
          <a:off x="1504596" y="565355"/>
          <a:ext cx="1976061" cy="3451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1084"/>
              </a:lnTo>
              <a:lnTo>
                <a:pt x="1976061" y="3451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06679-BA28-B14F-9656-EFBC50F02D00}">
      <dsp:nvSpPr>
        <dsp:cNvPr id="0" name=""/>
        <dsp:cNvSpPr/>
      </dsp:nvSpPr>
      <dsp:spPr>
        <a:xfrm>
          <a:off x="3480657" y="3770074"/>
          <a:ext cx="8800483" cy="49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solidFill>
                <a:schemeClr val="tx1"/>
              </a:solidFill>
              <a:cs typeface="Comic Sans MS"/>
            </a:rPr>
            <a:t>Mucus penetration - capable sperm population in semen</a:t>
          </a:r>
        </a:p>
      </dsp:txBody>
      <dsp:txXfrm>
        <a:off x="3495089" y="3784506"/>
        <a:ext cx="8771619" cy="463867"/>
      </dsp:txXfrm>
    </dsp:sp>
    <dsp:sp modelId="{452EC549-E2E0-EB45-91D0-322B7C34A23E}">
      <dsp:nvSpPr>
        <dsp:cNvPr id="0" name=""/>
        <dsp:cNvSpPr/>
      </dsp:nvSpPr>
      <dsp:spPr>
        <a:xfrm>
          <a:off x="1504596" y="565355"/>
          <a:ext cx="1976061" cy="4066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6999"/>
              </a:lnTo>
              <a:lnTo>
                <a:pt x="1976061" y="4066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7C317-5863-F84D-8DFB-4685CC9C2E38}">
      <dsp:nvSpPr>
        <dsp:cNvPr id="0" name=""/>
        <dsp:cNvSpPr/>
      </dsp:nvSpPr>
      <dsp:spPr>
        <a:xfrm>
          <a:off x="3480657" y="4385989"/>
          <a:ext cx="8800483" cy="49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solidFill>
                <a:schemeClr val="tx1"/>
              </a:solidFill>
              <a:cs typeface="Comic Sans MS"/>
            </a:rPr>
            <a:t>Sperm DNA fragmentation</a:t>
          </a:r>
        </a:p>
      </dsp:txBody>
      <dsp:txXfrm>
        <a:off x="3495089" y="4400421"/>
        <a:ext cx="8771619" cy="463867"/>
      </dsp:txXfrm>
    </dsp:sp>
    <dsp:sp modelId="{58B686E7-9178-E346-AC6D-E35754E8A352}">
      <dsp:nvSpPr>
        <dsp:cNvPr id="0" name=""/>
        <dsp:cNvSpPr/>
      </dsp:nvSpPr>
      <dsp:spPr>
        <a:xfrm>
          <a:off x="1504596" y="565355"/>
          <a:ext cx="1976061" cy="4682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2913"/>
              </a:lnTo>
              <a:lnTo>
                <a:pt x="1976061" y="4682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D1C9A-9046-3A4C-A7F5-26A2232EBC74}">
      <dsp:nvSpPr>
        <dsp:cNvPr id="0" name=""/>
        <dsp:cNvSpPr/>
      </dsp:nvSpPr>
      <dsp:spPr>
        <a:xfrm>
          <a:off x="3480657" y="5001903"/>
          <a:ext cx="8800483" cy="49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solidFill>
                <a:schemeClr val="tx1"/>
              </a:solidFill>
              <a:cs typeface="Comic Sans MS"/>
            </a:rPr>
            <a:t>ROS - Lipid peroxidation can affect fertility</a:t>
          </a:r>
        </a:p>
      </dsp:txBody>
      <dsp:txXfrm>
        <a:off x="3495089" y="5016335"/>
        <a:ext cx="8771619" cy="463867"/>
      </dsp:txXfrm>
    </dsp:sp>
    <dsp:sp modelId="{AA24EDA3-480D-6345-A7A5-5B092CC0EAF0}">
      <dsp:nvSpPr>
        <dsp:cNvPr id="0" name=""/>
        <dsp:cNvSpPr/>
      </dsp:nvSpPr>
      <dsp:spPr>
        <a:xfrm>
          <a:off x="1504596" y="565355"/>
          <a:ext cx="1976061" cy="5298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8828"/>
              </a:lnTo>
              <a:lnTo>
                <a:pt x="1976061" y="5298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3C156-98B1-314E-97D8-76E0249F4B38}">
      <dsp:nvSpPr>
        <dsp:cNvPr id="0" name=""/>
        <dsp:cNvSpPr/>
      </dsp:nvSpPr>
      <dsp:spPr>
        <a:xfrm>
          <a:off x="3480657" y="5617818"/>
          <a:ext cx="8800483" cy="49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Acrosome reaction ; Acrosin activity test</a:t>
          </a:r>
          <a:endParaRPr lang="en-US" sz="2100" b="1" i="0" kern="1200" dirty="0">
            <a:solidFill>
              <a:schemeClr val="tx1"/>
            </a:solidFill>
            <a:cs typeface="Comic Sans MS"/>
          </a:endParaRPr>
        </a:p>
      </dsp:txBody>
      <dsp:txXfrm>
        <a:off x="3495089" y="5632250"/>
        <a:ext cx="8771619" cy="463867"/>
      </dsp:txXfrm>
    </dsp:sp>
    <dsp:sp modelId="{335DFEC5-3AB5-E64D-ACD1-017428D45CC7}">
      <dsp:nvSpPr>
        <dsp:cNvPr id="0" name=""/>
        <dsp:cNvSpPr/>
      </dsp:nvSpPr>
      <dsp:spPr>
        <a:xfrm>
          <a:off x="1504596" y="565355"/>
          <a:ext cx="1976061" cy="5914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743"/>
              </a:lnTo>
              <a:lnTo>
                <a:pt x="1976061" y="5914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676BD-EE8F-024A-8D76-89D2F7B82CCF}">
      <dsp:nvSpPr>
        <dsp:cNvPr id="0" name=""/>
        <dsp:cNvSpPr/>
      </dsp:nvSpPr>
      <dsp:spPr>
        <a:xfrm>
          <a:off x="3480657" y="6233733"/>
          <a:ext cx="8800483" cy="49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Biochemical test </a:t>
          </a:r>
          <a:r>
            <a:rPr lang="mr-IN" sz="2100" b="1" kern="1200" dirty="0">
              <a:solidFill>
                <a:schemeClr val="tx1"/>
              </a:solidFill>
            </a:rPr>
            <a:t>–</a:t>
          </a:r>
          <a:r>
            <a:rPr lang="en-US" sz="2100" b="1" kern="1200" dirty="0">
              <a:solidFill>
                <a:schemeClr val="tx1"/>
              </a:solidFill>
            </a:rPr>
            <a:t> Creatine Kinase</a:t>
          </a:r>
          <a:endParaRPr lang="en-US" sz="2100" b="1" i="0" kern="1200" dirty="0">
            <a:solidFill>
              <a:schemeClr val="tx1"/>
            </a:solidFill>
            <a:cs typeface="Comic Sans MS"/>
          </a:endParaRPr>
        </a:p>
      </dsp:txBody>
      <dsp:txXfrm>
        <a:off x="3495089" y="6248165"/>
        <a:ext cx="8771619" cy="463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CC4A0-0BE4-EA4E-9D43-E33EC5C90EB2}">
      <dsp:nvSpPr>
        <dsp:cNvPr id="0" name=""/>
        <dsp:cNvSpPr/>
      </dsp:nvSpPr>
      <dsp:spPr>
        <a:xfrm>
          <a:off x="6046871" y="903988"/>
          <a:ext cx="4175813" cy="991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046"/>
              </a:lnTo>
              <a:lnTo>
                <a:pt x="4175813" y="624046"/>
              </a:lnTo>
              <a:lnTo>
                <a:pt x="4175813" y="991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ED05E-1C0E-714F-80CC-B1E5372FCFEE}">
      <dsp:nvSpPr>
        <dsp:cNvPr id="0" name=""/>
        <dsp:cNvSpPr/>
      </dsp:nvSpPr>
      <dsp:spPr>
        <a:xfrm>
          <a:off x="5941185" y="903988"/>
          <a:ext cx="91440" cy="991614"/>
        </a:xfrm>
        <a:custGeom>
          <a:avLst/>
          <a:gdLst/>
          <a:ahLst/>
          <a:cxnLst/>
          <a:rect l="0" t="0" r="0" b="0"/>
          <a:pathLst>
            <a:path>
              <a:moveTo>
                <a:pt x="105686" y="0"/>
              </a:moveTo>
              <a:lnTo>
                <a:pt x="105686" y="624046"/>
              </a:lnTo>
              <a:lnTo>
                <a:pt x="45720" y="624046"/>
              </a:lnTo>
              <a:lnTo>
                <a:pt x="45720" y="991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1F073-15E7-2642-B1C1-661BBBD162AD}">
      <dsp:nvSpPr>
        <dsp:cNvPr id="0" name=""/>
        <dsp:cNvSpPr/>
      </dsp:nvSpPr>
      <dsp:spPr>
        <a:xfrm>
          <a:off x="1751126" y="903988"/>
          <a:ext cx="4295745" cy="991614"/>
        </a:xfrm>
        <a:custGeom>
          <a:avLst/>
          <a:gdLst/>
          <a:ahLst/>
          <a:cxnLst/>
          <a:rect l="0" t="0" r="0" b="0"/>
          <a:pathLst>
            <a:path>
              <a:moveTo>
                <a:pt x="4295745" y="0"/>
              </a:moveTo>
              <a:lnTo>
                <a:pt x="4295745" y="624046"/>
              </a:lnTo>
              <a:lnTo>
                <a:pt x="0" y="624046"/>
              </a:lnTo>
              <a:lnTo>
                <a:pt x="0" y="991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E6C35-A8E6-CF45-A5F5-ADF9DE0CA015}">
      <dsp:nvSpPr>
        <dsp:cNvPr id="0" name=""/>
        <dsp:cNvSpPr/>
      </dsp:nvSpPr>
      <dsp:spPr>
        <a:xfrm>
          <a:off x="4296549" y="0"/>
          <a:ext cx="3500644" cy="903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  <a:latin typeface="+mn-lt"/>
            </a:rPr>
            <a:t>Take Home Message</a:t>
          </a:r>
        </a:p>
      </dsp:txBody>
      <dsp:txXfrm>
        <a:off x="4296549" y="0"/>
        <a:ext cx="3500644" cy="903988"/>
      </dsp:txXfrm>
    </dsp:sp>
    <dsp:sp modelId="{0C008682-D6EC-744A-8284-C6FBDC9B4EE1}">
      <dsp:nvSpPr>
        <dsp:cNvPr id="0" name=""/>
        <dsp:cNvSpPr/>
      </dsp:nvSpPr>
      <dsp:spPr>
        <a:xfrm>
          <a:off x="803" y="1895603"/>
          <a:ext cx="3500644" cy="4526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+mn-lt"/>
              <a:cs typeface="Comic Sans MS"/>
            </a:rPr>
            <a:t>Conventional semen analysis does not provide precise information on the fertility potential of male subjects: 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8000"/>
              </a:solidFill>
              <a:latin typeface="+mn-lt"/>
              <a:cs typeface="Comic Sans MS"/>
            </a:rPr>
            <a:t>normal semen analysis may not reflect defects in sperm function</a:t>
          </a:r>
          <a:br>
            <a:rPr lang="en-US" sz="2000" b="1" i="0" kern="1200" dirty="0">
              <a:solidFill>
                <a:srgbClr val="008000"/>
              </a:solidFill>
              <a:latin typeface="+mn-lt"/>
              <a:cs typeface="Comic Sans MS"/>
            </a:rPr>
          </a:br>
          <a:r>
            <a:rPr lang="en-US" sz="2000" b="1" i="0" kern="1200" dirty="0">
              <a:solidFill>
                <a:srgbClr val="660066"/>
              </a:solidFill>
              <a:latin typeface="+mn-lt"/>
              <a:cs typeface="Comic Sans MS"/>
            </a:rPr>
            <a:t>spontaneous pregnancy can still occur despite abnormal sperm parameters</a:t>
          </a:r>
          <a:endParaRPr lang="en-US" sz="2000" b="1" kern="1200" dirty="0">
            <a:latin typeface="+mn-lt"/>
          </a:endParaRPr>
        </a:p>
      </dsp:txBody>
      <dsp:txXfrm>
        <a:off x="803" y="1895603"/>
        <a:ext cx="3500644" cy="4526035"/>
      </dsp:txXfrm>
    </dsp:sp>
    <dsp:sp modelId="{79F5CAF6-92C9-FA49-A941-14EAEF6DEE58}">
      <dsp:nvSpPr>
        <dsp:cNvPr id="0" name=""/>
        <dsp:cNvSpPr/>
      </dsp:nvSpPr>
      <dsp:spPr>
        <a:xfrm>
          <a:off x="4236583" y="1895603"/>
          <a:ext cx="3500644" cy="4526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+mn-lt"/>
              <a:cs typeface="Comic Sans MS"/>
            </a:rPr>
            <a:t>There is no agreement on the definition of normal semen parameters as they are being constantly revised in the light of the new study results</a:t>
          </a:r>
          <a:endParaRPr lang="en-US" sz="2000" b="1" kern="1200" dirty="0">
            <a:latin typeface="+mn-lt"/>
          </a:endParaRPr>
        </a:p>
      </dsp:txBody>
      <dsp:txXfrm>
        <a:off x="4236583" y="1895603"/>
        <a:ext cx="3500644" cy="4526035"/>
      </dsp:txXfrm>
    </dsp:sp>
    <dsp:sp modelId="{5CDDF198-8948-374C-BDAF-C06DC0CA8A3F}">
      <dsp:nvSpPr>
        <dsp:cNvPr id="0" name=""/>
        <dsp:cNvSpPr/>
      </dsp:nvSpPr>
      <dsp:spPr>
        <a:xfrm>
          <a:off x="8472362" y="1895603"/>
          <a:ext cx="3500644" cy="4526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+mn-lt"/>
              <a:cs typeface="Comic Sans MS"/>
            </a:rPr>
            <a:t>WHO parameters for SA are not sufficient to interpret the fertility status or chance of pregnancy in either natural or assisted conception</a:t>
          </a:r>
          <a:endParaRPr lang="en-US" sz="2000" b="1" kern="1200" dirty="0">
            <a:latin typeface="+mn-lt"/>
          </a:endParaRPr>
        </a:p>
      </dsp:txBody>
      <dsp:txXfrm>
        <a:off x="8472362" y="1895603"/>
        <a:ext cx="3500644" cy="4526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8CAE6-3192-5C42-84D0-1C287E8CADF3}">
      <dsp:nvSpPr>
        <dsp:cNvPr id="0" name=""/>
        <dsp:cNvSpPr/>
      </dsp:nvSpPr>
      <dsp:spPr>
        <a:xfrm>
          <a:off x="0" y="0"/>
          <a:ext cx="9658161" cy="1663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n-lt"/>
              <a:cs typeface="Comic Sans MS"/>
            </a:rPr>
            <a:t>The use of sperm function tests is recommended to refine the diagnosis, mainly when in vitro fertilization is indicated and no clear cause of the infertility has been found</a:t>
          </a:r>
        </a:p>
      </dsp:txBody>
      <dsp:txXfrm>
        <a:off x="48710" y="48710"/>
        <a:ext cx="7863576" cy="1565651"/>
      </dsp:txXfrm>
    </dsp:sp>
    <dsp:sp modelId="{06C496D4-9B0D-9041-AB91-3E1FF201E7D9}">
      <dsp:nvSpPr>
        <dsp:cNvPr id="0" name=""/>
        <dsp:cNvSpPr/>
      </dsp:nvSpPr>
      <dsp:spPr>
        <a:xfrm>
          <a:off x="867836" y="1940250"/>
          <a:ext cx="9658161" cy="1663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n-lt"/>
              <a:cs typeface="Comic Sans MS"/>
            </a:rPr>
            <a:t>Sperm function test may be  useful for identifying a MF contributing to UI or for selecting therapy- but for whom and which one(s) is unclear at present </a:t>
          </a:r>
        </a:p>
      </dsp:txBody>
      <dsp:txXfrm>
        <a:off x="916546" y="1988960"/>
        <a:ext cx="7627554" cy="1565651"/>
      </dsp:txXfrm>
    </dsp:sp>
    <dsp:sp modelId="{5B5FED8D-CA76-2044-AA9C-2378813F65A2}">
      <dsp:nvSpPr>
        <dsp:cNvPr id="0" name=""/>
        <dsp:cNvSpPr/>
      </dsp:nvSpPr>
      <dsp:spPr>
        <a:xfrm>
          <a:off x="1704381" y="3880500"/>
          <a:ext cx="9658161" cy="1663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n-lt"/>
              <a:cs typeface="Comic Sans MS"/>
            </a:rPr>
            <a:t>There is a need for accurate, cost effective &amp; targeted sperm function testing </a:t>
          </a:r>
        </a:p>
      </dsp:txBody>
      <dsp:txXfrm>
        <a:off x="1753091" y="3929210"/>
        <a:ext cx="7627554" cy="1565651"/>
      </dsp:txXfrm>
    </dsp:sp>
    <dsp:sp modelId="{C50690CC-37E6-9D45-9386-13CCA60F58DE}">
      <dsp:nvSpPr>
        <dsp:cNvPr id="0" name=""/>
        <dsp:cNvSpPr/>
      </dsp:nvSpPr>
      <dsp:spPr>
        <a:xfrm>
          <a:off x="8577165" y="1261162"/>
          <a:ext cx="1080996" cy="108099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820389" y="1261162"/>
        <a:ext cx="594548" cy="813449"/>
      </dsp:txXfrm>
    </dsp:sp>
    <dsp:sp modelId="{1AF8219F-9D36-984F-981E-BF821FF45A8D}">
      <dsp:nvSpPr>
        <dsp:cNvPr id="0" name=""/>
        <dsp:cNvSpPr/>
      </dsp:nvSpPr>
      <dsp:spPr>
        <a:xfrm>
          <a:off x="9429355" y="3190325"/>
          <a:ext cx="1080996" cy="108099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672579" y="3190325"/>
        <a:ext cx="594548" cy="813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5C90-A061-604C-BA0B-09EAD83A3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96AA8-1803-8D4A-B219-5414F60BD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FBE21-8E03-6B47-8055-81260BDB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D6075-7E10-DF48-A99B-C89B930B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6946A-DCB5-EE43-9087-A9BA50EC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F425-AC35-E74C-9AC0-9CCCEB76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F8602-9245-8E44-9047-07B427B8F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0AC8-E016-8242-8E62-C568D361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96C3-2B93-B449-93A7-E73AB3F9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33863-4ED7-BE46-8B85-6B30EB78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2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5F35CD-8CAD-E343-B41E-A65BC0E3E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1398C-CF29-8A48-8110-FE032BAB4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7E2C8-68E1-074C-B508-4AE7DD19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9EC4C-9902-BE42-A48B-30D37FE3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14791-8DB7-7B4F-96F4-D2869F02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6D13-7488-D74A-9935-024EBD29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91AB-A9E6-554C-AB84-4DA808D4C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72A36-36C3-9546-A5A0-7E1E06E5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44046-B414-E64D-9760-325A85D8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670C6-0CED-5A43-8AB6-DEA04A84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4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4C57C-1933-AD4D-A19C-0F5D1270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719DC-5BCE-1848-B186-BB99028E9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BA870-9539-DC45-A68C-733D9FA3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6445C-8920-F046-B9AF-9FC150CF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F8E13-A3A4-D54B-B30D-254D9F4E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57BE-E939-8A46-A92C-43DD567C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D2DDF-741E-3149-8CAD-423475BFA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C3966-44D4-3C49-9ECD-A67115F6E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324F8-4F45-6E49-ACFE-79E1DE7C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5219A-A756-6F4B-9A20-A6F69E20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F9A25-AF14-B344-BEE0-544995B1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4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E9DC-7B1C-1A42-A819-8E383086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70323-9B7E-6748-A5CC-05C47CF69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6761B-9A9A-6B46-9F1B-E647F3DEE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FB45C-BA48-6C4B-8472-9D2A2ACCC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271C35-E926-DE46-BA23-C42D1742A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6DF97-14EC-5B4D-A4C3-E6A3F927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D7669-74C0-3A42-A59B-EC95EB2E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27CBF-E6BB-ED49-AC26-DCCEB6BD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4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9C97-58A3-904D-A93D-36BA28FF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C52B-5C4E-574D-B3D6-6FFCA912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82F6D-A4F9-DB48-9EA3-38AE9902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CBB06-7213-074D-877D-F24E8318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8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BBEEE-7708-A74D-AC9F-F3285883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543A0-5C9A-BB40-928C-EE5A2FF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1EEC3-8D8B-A34F-83ED-B85269D7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C73B-2A9A-3943-868E-7C0B12E7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8CFB-104D-544B-83A7-04A0AEF96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F9C7C-3F4B-5F40-B0AA-FB65504C8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4DA7D-7936-114A-B98A-82E27C324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A9967-708E-7444-9D71-8B708765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90B3-1220-024A-8B2D-182E4E24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2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0535-BC04-954C-9248-DB384B66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D759D-FB22-AD43-8A3D-1DC97C128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52DD8-A782-834E-A9C0-634340C17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38CD5-DCA5-E54B-8952-909D4C97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558F2-51EC-3C42-BBB4-F54BCFA2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A0A59-D7F4-E045-AB15-9B0477BF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32A32-0E53-0D4C-9682-E2DEFF338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E7448-D385-654C-8AD2-0C8388A7D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DCC9B-23FE-CB44-9BD2-86B5D447B6F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77AF3-BD87-A64E-9089-31B18F349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740A-6864-1248-967E-7EDFCCFD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7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F39B-374A-CA47-9734-4A5F3B086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700" b="1" dirty="0">
                <a:solidFill>
                  <a:srgbClr val="C00000"/>
                </a:solidFill>
                <a:latin typeface="+mn-lt"/>
              </a:rPr>
              <a:t>Investigations in Male</a:t>
            </a:r>
            <a:br>
              <a:rPr lang="en-US" b="1" dirty="0">
                <a:solidFill>
                  <a:srgbClr val="C00000"/>
                </a:solidFill>
                <a:latin typeface="+mn-lt"/>
              </a:rPr>
            </a:br>
            <a:endParaRPr lang="en-US" b="1" dirty="0">
              <a:solidFill>
                <a:srgbClr val="112D9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C0684-51DC-1F43-AA08-A67F504B6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893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4"/>
          <a:stretch/>
        </p:blipFill>
        <p:spPr>
          <a:xfrm>
            <a:off x="1494020" y="876855"/>
            <a:ext cx="9029880" cy="59811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cs typeface="Comic Sans MS"/>
              </a:rPr>
              <a:t>Diagnostic and Therapeutic Algorithm for abnormal Sperm Parameters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49042" y="5842338"/>
            <a:ext cx="131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 Rx</a:t>
            </a:r>
          </a:p>
          <a:p>
            <a:pPr algn="ctr"/>
            <a:r>
              <a:rPr lang="en-US" sz="2000" b="1" dirty="0"/>
              <a:t>TDI</a:t>
            </a:r>
          </a:p>
          <a:p>
            <a:pPr algn="ctr"/>
            <a:r>
              <a:rPr lang="en-US" sz="2000" b="1" dirty="0"/>
              <a:t>Adoption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492397" y="5842337"/>
            <a:ext cx="1043300" cy="1015663"/>
          </a:xfrm>
          <a:prstGeom prst="round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5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7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9304229" y="4927985"/>
            <a:ext cx="0" cy="459334"/>
          </a:xfrm>
          <a:prstGeom prst="straightConnector1">
            <a:avLst/>
          </a:prstGeom>
          <a:ln w="2857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38405" y="5387320"/>
            <a:ext cx="1895871" cy="37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 Bold"/>
              </a:rPr>
              <a:t>IUI/ART</a:t>
            </a:r>
          </a:p>
        </p:txBody>
      </p:sp>
    </p:spTree>
    <p:extLst>
      <p:ext uri="{BB962C8B-B14F-4D97-AF65-F5344CB8AC3E}">
        <p14:creationId xmlns:p14="http://schemas.microsoft.com/office/powerpoint/2010/main" val="140335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5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6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4043363" y="685800"/>
            <a:ext cx="4070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bri Bold"/>
                <a:cs typeface="Comic Sans MS"/>
              </a:rPr>
              <a:t>Abnormalities of Viscosity</a:t>
            </a:r>
          </a:p>
        </p:txBody>
      </p:sp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3048000" y="2133601"/>
            <a:ext cx="6096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ahoma" charset="0"/>
              </a:rPr>
              <a:t>Hyperviscous</a:t>
            </a:r>
            <a:endParaRPr lang="en-US" b="1" dirty="0">
              <a:solidFill>
                <a:srgbClr val="FF0000"/>
              </a:solidFill>
              <a:latin typeface="Tahoma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tx2"/>
              </a:solidFill>
              <a:latin typeface="Tahoma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660066"/>
                </a:solidFill>
                <a:latin typeface="Tahoma" charset="0"/>
              </a:rPr>
              <a:t>Sperm Washing/processing</a:t>
            </a: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rgbClr val="FFFF00"/>
              </a:solidFill>
              <a:latin typeface="Tahoma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  <a:latin typeface="Tahoma" charset="0"/>
              </a:rPr>
              <a:t>IUI</a:t>
            </a:r>
          </a:p>
        </p:txBody>
      </p:sp>
      <p:sp>
        <p:nvSpPr>
          <p:cNvPr id="79875" name="Line 4"/>
          <p:cNvSpPr>
            <a:spLocks noChangeShapeType="1"/>
          </p:cNvSpPr>
          <p:nvPr/>
        </p:nvSpPr>
        <p:spPr bwMode="auto">
          <a:xfrm>
            <a:off x="6096000" y="2708276"/>
            <a:ext cx="0" cy="568325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b="1" dirty="0">
              <a:latin typeface="Calibri Bold"/>
            </a:endParaRPr>
          </a:p>
        </p:txBody>
      </p:sp>
      <p:sp>
        <p:nvSpPr>
          <p:cNvPr id="79876" name="Line 6"/>
          <p:cNvSpPr>
            <a:spLocks noChangeShapeType="1"/>
          </p:cNvSpPr>
          <p:nvPr/>
        </p:nvSpPr>
        <p:spPr bwMode="auto">
          <a:xfrm>
            <a:off x="6096000" y="3657600"/>
            <a:ext cx="0" cy="6858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b="1" dirty="0">
              <a:latin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207359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962"/>
            <a:ext cx="8839200" cy="6678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45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D32FA66-507E-F24A-8F93-CD3225791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024651"/>
              </p:ext>
            </p:extLst>
          </p:nvPr>
        </p:nvGraphicFramePr>
        <p:xfrm>
          <a:off x="84374" y="179882"/>
          <a:ext cx="11973811" cy="667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547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9182776"/>
              </p:ext>
            </p:extLst>
          </p:nvPr>
        </p:nvGraphicFramePr>
        <p:xfrm>
          <a:off x="374754" y="1067090"/>
          <a:ext cx="11362543" cy="554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43647" y="124872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Take home messages</a:t>
            </a:r>
          </a:p>
        </p:txBody>
      </p:sp>
    </p:spTree>
    <p:extLst>
      <p:ext uri="{BB962C8B-B14F-4D97-AF65-F5344CB8AC3E}">
        <p14:creationId xmlns:p14="http://schemas.microsoft.com/office/powerpoint/2010/main" val="290637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703389" y="44450"/>
            <a:ext cx="87852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800000"/>
                </a:solidFill>
                <a:latin typeface="+mn-lt"/>
                <a:cs typeface="Comic Sans MS"/>
              </a:rPr>
              <a:t>Semen Analysis will provide the direction for further evaluation and treatment  </a:t>
            </a:r>
          </a:p>
          <a:p>
            <a:pPr eaLnBrk="1" hangingPunct="1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7331A60-9EBA-9B42-A11E-62AACD288BAB}"/>
              </a:ext>
            </a:extLst>
          </p:cNvPr>
          <p:cNvSpPr/>
          <p:nvPr/>
        </p:nvSpPr>
        <p:spPr>
          <a:xfrm>
            <a:off x="4497049" y="1229193"/>
            <a:ext cx="2638269" cy="82445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Semen Analysis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F9704E-875F-8940-B66F-582E5F46FAC7}"/>
              </a:ext>
            </a:extLst>
          </p:cNvPr>
          <p:cNvSpPr/>
          <p:nvPr/>
        </p:nvSpPr>
        <p:spPr>
          <a:xfrm>
            <a:off x="8733009" y="1229193"/>
            <a:ext cx="3430248" cy="82445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Normal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No Therapy Needed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C493A30-74B8-3D42-BA01-FF71B8DA53F9}"/>
              </a:ext>
            </a:extLst>
          </p:cNvPr>
          <p:cNvSpPr/>
          <p:nvPr/>
        </p:nvSpPr>
        <p:spPr>
          <a:xfrm>
            <a:off x="119927" y="1229193"/>
            <a:ext cx="2638269" cy="82445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Azoospermia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4E167B-E9B0-5748-ACE1-C032287722A2}"/>
              </a:ext>
            </a:extLst>
          </p:cNvPr>
          <p:cNvSpPr/>
          <p:nvPr/>
        </p:nvSpPr>
        <p:spPr>
          <a:xfrm>
            <a:off x="119926" y="2982186"/>
            <a:ext cx="2638269" cy="129932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Non treatable fertility disorder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743F6B-5DCC-904F-B7C8-277D65433A49}"/>
              </a:ext>
            </a:extLst>
          </p:cNvPr>
          <p:cNvSpPr/>
          <p:nvPr/>
        </p:nvSpPr>
        <p:spPr>
          <a:xfrm>
            <a:off x="119927" y="5250040"/>
            <a:ext cx="2638269" cy="138310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Adoption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Donor insemination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EEC212-5337-584B-B10A-E5DAF7266B05}"/>
              </a:ext>
            </a:extLst>
          </p:cNvPr>
          <p:cNvSpPr/>
          <p:nvPr/>
        </p:nvSpPr>
        <p:spPr>
          <a:xfrm>
            <a:off x="6583180" y="2728203"/>
            <a:ext cx="2638269" cy="82445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Treatable Disorder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10501E-126A-5F41-B9D8-4C1FDE23218D}"/>
              </a:ext>
            </a:extLst>
          </p:cNvPr>
          <p:cNvSpPr/>
          <p:nvPr/>
        </p:nvSpPr>
        <p:spPr>
          <a:xfrm>
            <a:off x="3487712" y="5199581"/>
            <a:ext cx="2638269" cy="82445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Rational Therapy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C422C85-D10D-8148-B63B-FD36A2F79BED}"/>
              </a:ext>
            </a:extLst>
          </p:cNvPr>
          <p:cNvSpPr/>
          <p:nvPr/>
        </p:nvSpPr>
        <p:spPr>
          <a:xfrm>
            <a:off x="6618155" y="5190080"/>
            <a:ext cx="2638269" cy="16679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Optimization of female reproductive function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83B430C-DE30-F044-BBBE-503F93A0FF57}"/>
              </a:ext>
            </a:extLst>
          </p:cNvPr>
          <p:cNvSpPr/>
          <p:nvPr/>
        </p:nvSpPr>
        <p:spPr>
          <a:xfrm>
            <a:off x="9526249" y="5190080"/>
            <a:ext cx="2638269" cy="152551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Assisted Reproductive Technology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57EF5E-DEFE-B147-B08C-779D61297926}"/>
              </a:ext>
            </a:extLst>
          </p:cNvPr>
          <p:cNvCxnSpPr>
            <a:stCxn id="2" idx="3"/>
            <a:endCxn id="6" idx="1"/>
          </p:cNvCxnSpPr>
          <p:nvPr/>
        </p:nvCxnSpPr>
        <p:spPr>
          <a:xfrm>
            <a:off x="7135318" y="1641423"/>
            <a:ext cx="1597691" cy="0"/>
          </a:xfrm>
          <a:prstGeom prst="straightConnector1">
            <a:avLst/>
          </a:prstGeom>
          <a:ln w="57150">
            <a:solidFill>
              <a:srgbClr val="380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D29FC4-8257-6842-85A0-0AC7ADBFBABE}"/>
              </a:ext>
            </a:extLst>
          </p:cNvPr>
          <p:cNvCxnSpPr>
            <a:stCxn id="2" idx="1"/>
            <a:endCxn id="7" idx="3"/>
          </p:cNvCxnSpPr>
          <p:nvPr/>
        </p:nvCxnSpPr>
        <p:spPr>
          <a:xfrm flipH="1">
            <a:off x="2758196" y="1641423"/>
            <a:ext cx="1738853" cy="0"/>
          </a:xfrm>
          <a:prstGeom prst="straightConnector1">
            <a:avLst/>
          </a:prstGeom>
          <a:ln w="57150">
            <a:solidFill>
              <a:srgbClr val="380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B5D5C8-E2BD-9A46-9D91-86CBC104B11F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1439061" y="2053652"/>
            <a:ext cx="1" cy="928534"/>
          </a:xfrm>
          <a:prstGeom prst="straightConnector1">
            <a:avLst/>
          </a:prstGeom>
          <a:ln w="57150">
            <a:solidFill>
              <a:srgbClr val="380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52C018-1CC8-4845-8331-EF5256B8A667}"/>
              </a:ext>
            </a:extLst>
          </p:cNvPr>
          <p:cNvCxnSpPr/>
          <p:nvPr/>
        </p:nvCxnSpPr>
        <p:spPr>
          <a:xfrm flipH="1">
            <a:off x="1441561" y="4304669"/>
            <a:ext cx="1" cy="928534"/>
          </a:xfrm>
          <a:prstGeom prst="straightConnector1">
            <a:avLst/>
          </a:prstGeom>
          <a:ln w="57150">
            <a:solidFill>
              <a:srgbClr val="380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F495F4-949C-1740-99DF-37029CAEBF2F}"/>
              </a:ext>
            </a:extLst>
          </p:cNvPr>
          <p:cNvCxnSpPr>
            <a:stCxn id="2" idx="2"/>
          </p:cNvCxnSpPr>
          <p:nvPr/>
        </p:nvCxnSpPr>
        <p:spPr>
          <a:xfrm>
            <a:off x="5816184" y="2053652"/>
            <a:ext cx="2086130" cy="674551"/>
          </a:xfrm>
          <a:prstGeom prst="straightConnector1">
            <a:avLst/>
          </a:prstGeom>
          <a:ln w="57150">
            <a:solidFill>
              <a:srgbClr val="380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26B787-ABD3-5842-93E6-49BD5EA85EF2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4806847" y="3552662"/>
            <a:ext cx="3095468" cy="1646919"/>
          </a:xfrm>
          <a:prstGeom prst="straightConnector1">
            <a:avLst/>
          </a:prstGeom>
          <a:ln w="57150">
            <a:solidFill>
              <a:srgbClr val="380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BD167F-29A7-B64F-BF74-85D2EAF41753}"/>
              </a:ext>
            </a:extLst>
          </p:cNvPr>
          <p:cNvCxnSpPr>
            <a:stCxn id="10" idx="2"/>
          </p:cNvCxnSpPr>
          <p:nvPr/>
        </p:nvCxnSpPr>
        <p:spPr>
          <a:xfrm>
            <a:off x="7902315" y="3552662"/>
            <a:ext cx="31848" cy="1637417"/>
          </a:xfrm>
          <a:prstGeom prst="straightConnector1">
            <a:avLst/>
          </a:prstGeom>
          <a:ln w="57150">
            <a:solidFill>
              <a:srgbClr val="380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E40D80-8BE9-0D4D-A604-664346A35E9E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>
            <a:off x="7902315" y="3552662"/>
            <a:ext cx="2943069" cy="1637418"/>
          </a:xfrm>
          <a:prstGeom prst="straightConnector1">
            <a:avLst/>
          </a:prstGeom>
          <a:ln w="57150">
            <a:solidFill>
              <a:srgbClr val="380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6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024189" y="-71438"/>
            <a:ext cx="61436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WHO criteria – 2010</a:t>
            </a:r>
          </a:p>
        </p:txBody>
      </p:sp>
      <p:pic>
        <p:nvPicPr>
          <p:cNvPr id="6553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6"/>
          <a:stretch/>
        </p:blipFill>
        <p:spPr bwMode="auto">
          <a:xfrm>
            <a:off x="1147504" y="513076"/>
            <a:ext cx="9990188" cy="63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0935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19562" y="4180904"/>
            <a:ext cx="7632700" cy="31396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200000"/>
              </a:lnSpc>
              <a:buFontTx/>
              <a:buAutoNum type="arabicPeriod"/>
              <a:defRPr/>
            </a:pPr>
            <a:endParaRPr lang="en-US" sz="2000" b="1" dirty="0">
              <a:solidFill>
                <a:srgbClr val="000000"/>
              </a:solidFill>
              <a:latin typeface="Calibri Bold"/>
              <a:cs typeface="Comic Sans MS"/>
            </a:endParaRPr>
          </a:p>
          <a:p>
            <a:pPr indent="-514350">
              <a:lnSpc>
                <a:spcPct val="150000"/>
              </a:lnSpc>
              <a:buFontTx/>
              <a:buAutoNum type="arabicPeriod"/>
              <a:defRPr/>
            </a:pPr>
            <a:endParaRPr lang="en-US" sz="2800" b="1" dirty="0">
              <a:solidFill>
                <a:srgbClr val="FF0000"/>
              </a:solidFill>
              <a:latin typeface="Calibri Bold"/>
              <a:cs typeface="Comic Sans MS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endParaRPr lang="en-US" sz="2800" b="1" dirty="0">
              <a:solidFill>
                <a:srgbClr val="FF0000"/>
              </a:solidFill>
              <a:latin typeface="Calibri Bold"/>
              <a:cs typeface="Comic Sans MS"/>
            </a:endParaRP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endParaRPr lang="en-US" sz="2800" b="1" dirty="0">
              <a:solidFill>
                <a:srgbClr val="FF0000"/>
              </a:solidFill>
              <a:latin typeface="Calibri Bold"/>
              <a:cs typeface="Comic Sans MS"/>
            </a:endParaRPr>
          </a:p>
          <a:p>
            <a:pPr algn="l">
              <a:lnSpc>
                <a:spcPct val="150000"/>
              </a:lnSpc>
              <a:defRPr/>
            </a:pPr>
            <a:endParaRPr lang="en-US" sz="2400" b="1" dirty="0">
              <a:latin typeface="Calibri Bold"/>
              <a:cs typeface="Comic Sans M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5B3BBD-31A7-084A-B01E-D11808F04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236595"/>
              </p:ext>
            </p:extLst>
          </p:nvPr>
        </p:nvGraphicFramePr>
        <p:xfrm>
          <a:off x="119490" y="104930"/>
          <a:ext cx="12072510" cy="659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06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FDE68D3-CB2E-F24C-A556-69CEE496C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332807"/>
              </p:ext>
            </p:extLst>
          </p:nvPr>
        </p:nvGraphicFramePr>
        <p:xfrm>
          <a:off x="-366427" y="0"/>
          <a:ext cx="12733311" cy="673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01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619251" y="-23275"/>
            <a:ext cx="88963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76176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Comic Sans MS"/>
                <a:cs typeface="Comic Sans MS"/>
              </a:rPr>
              <a:t>Indications for Sperm DNA Testing</a:t>
            </a:r>
          </a:p>
          <a:p>
            <a:pPr algn="ctr"/>
            <a:endParaRPr lang="en-US" sz="3200" b="1" dirty="0">
              <a:solidFill>
                <a:srgbClr val="80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800" b="1" dirty="0">
                <a:solidFill>
                  <a:srgbClr val="000090"/>
                </a:solidFill>
                <a:latin typeface="Comic Sans MS"/>
                <a:cs typeface="Comic Sans MS"/>
              </a:rPr>
              <a:t>The test should be offered before IVF/ICSI to male partners of couples with a history of: </a:t>
            </a:r>
            <a:endParaRPr lang="en-IN" sz="28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19250" y="2299383"/>
            <a:ext cx="4400550" cy="3681288"/>
          </a:xfrm>
          <a:ln>
            <a:solidFill>
              <a:srgbClr val="0000FF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IN" sz="3100" b="1" dirty="0">
                <a:cs typeface="Calibri"/>
              </a:rPr>
              <a:t>Unexplained or persistent infertility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IN" sz="3100" b="1" dirty="0"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IN" sz="3100" b="1" dirty="0">
                <a:solidFill>
                  <a:srgbClr val="000090"/>
                </a:solidFill>
                <a:cs typeface="Calibri"/>
              </a:rPr>
              <a:t>Failure to conceive after 5- 6 IUI cycles despite good count and motility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IN" sz="3100" b="1" dirty="0">
              <a:solidFill>
                <a:srgbClr val="000090"/>
              </a:solidFill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IN" sz="3100" b="1" dirty="0">
                <a:cs typeface="Calibri"/>
              </a:rPr>
              <a:t>Low fertilization rates or poor embryo quality in IVF cycles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IN" sz="3100" b="1" dirty="0"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IN" sz="3100" b="1" dirty="0">
                <a:solidFill>
                  <a:srgbClr val="000090"/>
                </a:solidFill>
                <a:cs typeface="Calibri"/>
              </a:rPr>
              <a:t>Implantation failure after IVF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IN" b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73801" y="2336802"/>
            <a:ext cx="4241800" cy="3643869"/>
          </a:xfrm>
          <a:ln>
            <a:solidFill>
              <a:srgbClr val="0000FF"/>
            </a:solidFill>
          </a:ln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IN" sz="3100" b="1" dirty="0">
                <a:solidFill>
                  <a:srgbClr val="000090"/>
                </a:solidFill>
                <a:cs typeface="Calibri"/>
              </a:rPr>
              <a:t>Recurrent miscarriage 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endParaRPr lang="en-IN" sz="3100" b="1" dirty="0">
              <a:solidFill>
                <a:srgbClr val="000090"/>
              </a:solidFill>
              <a:cs typeface="Calibri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IN" sz="3100" b="1" dirty="0">
                <a:cs typeface="Calibri"/>
              </a:rPr>
              <a:t>Prolonged stay in an environment that exposes to reproductive toxins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endParaRPr lang="en-IN" sz="3100" b="1" dirty="0">
              <a:cs typeface="Calibri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IN" sz="3100" b="1" dirty="0">
                <a:solidFill>
                  <a:srgbClr val="000090"/>
                </a:solidFill>
                <a:cs typeface="Calibri"/>
              </a:rPr>
              <a:t>Abnormal semen Analysis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endParaRPr lang="en-IN" sz="3100" b="1" dirty="0">
              <a:solidFill>
                <a:srgbClr val="000090"/>
              </a:solidFill>
              <a:cs typeface="Calibri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IN" sz="3100" b="1" dirty="0">
                <a:cs typeface="Calibri"/>
              </a:rPr>
              <a:t>Advancing male age (&gt; 45 years) </a:t>
            </a:r>
          </a:p>
          <a:p>
            <a:pPr>
              <a:spcBef>
                <a:spcPts val="0"/>
              </a:spcBef>
              <a:buFont typeface="+mj-lt"/>
              <a:buAutoNum type="arabicPeriod" startAt="5"/>
              <a:defRPr/>
            </a:pPr>
            <a:endParaRPr lang="en-IN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946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Detection of sperm DNA damage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40" y="1760221"/>
            <a:ext cx="7602311" cy="45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1809637" y="239471"/>
            <a:ext cx="8637752" cy="61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sz="2800" b="1" dirty="0">
                <a:solidFill>
                  <a:srgbClr val="C00000"/>
                </a:solidFill>
                <a:latin typeface="Comic Sans MS"/>
                <a:cs typeface="Comic Sans MS"/>
              </a:rPr>
              <a:t>Analysis of Results</a:t>
            </a:r>
          </a:p>
          <a:p>
            <a:pPr algn="ctr" eaLnBrk="1" hangingPunct="1">
              <a:lnSpc>
                <a:spcPct val="200000"/>
              </a:lnSpc>
            </a:pPr>
            <a:endParaRPr lang="en-US" sz="2800" b="1" dirty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200000"/>
              </a:lnSpc>
            </a:pPr>
            <a:r>
              <a:rPr lang="en-US" b="1" dirty="0">
                <a:solidFill>
                  <a:srgbClr val="000099"/>
                </a:solidFill>
                <a:latin typeface="Comic Sans MS"/>
                <a:cs typeface="Comic Sans MS"/>
              </a:rPr>
              <a:t>DNA Fragmentation Index (DFI) </a:t>
            </a:r>
          </a:p>
          <a:p>
            <a:pPr eaLnBrk="1" hangingPunct="1">
              <a:lnSpc>
                <a:spcPct val="200000"/>
              </a:lnSpc>
            </a:pPr>
            <a:endParaRPr lang="en-US" b="1" dirty="0">
              <a:solidFill>
                <a:srgbClr val="000099"/>
              </a:solidFill>
              <a:latin typeface="Comic Sans MS"/>
              <a:cs typeface="Comic Sans MS"/>
            </a:endParaRPr>
          </a:p>
          <a:p>
            <a:pPr eaLnBrk="1" hangingPunct="1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0-15%                          high fertility potential</a:t>
            </a:r>
            <a:b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&gt; 15% and &lt; 30%       good to fair fertility potential </a:t>
            </a:r>
            <a:b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b="1" dirty="0">
                <a:solidFill>
                  <a:srgbClr val="660066"/>
                </a:solidFill>
                <a:latin typeface="Comic Sans MS"/>
                <a:cs typeface="Comic Sans MS"/>
              </a:rPr>
              <a:t>30% and higher          low to poor fertility potential </a:t>
            </a:r>
          </a:p>
          <a:p>
            <a:pPr eaLnBrk="1" hangingPunct="1">
              <a:lnSpc>
                <a:spcPct val="200000"/>
              </a:lnSpc>
            </a:pP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2776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098" y="277939"/>
            <a:ext cx="870690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cs typeface="Comic Sans MS"/>
              </a:rPr>
              <a:t>However other test though useful to indicate chances of failure but not regularly performed prior to ART treatment because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endParaRPr lang="en-US" sz="2400" b="1" dirty="0">
              <a:cs typeface="Comic Sans MS"/>
            </a:endParaRPr>
          </a:p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en-US" sz="2400" b="1" dirty="0">
                <a:cs typeface="Comic Sans MS"/>
              </a:rPr>
              <a:t>Cannot be performed with good repeatability  and reliability and at minimal cost</a:t>
            </a: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charset="2"/>
              <a:buChar char=""/>
            </a:pPr>
            <a:endParaRPr lang="en-US" sz="2400" b="1" dirty="0">
              <a:cs typeface="Comic Sans MS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charset="2"/>
              <a:buChar char=""/>
            </a:pPr>
            <a:endParaRPr lang="en-US" sz="2400" b="1" dirty="0"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cs typeface="Comic Sans MS"/>
              </a:rPr>
              <a:t>            </a:t>
            </a:r>
            <a:r>
              <a:rPr lang="en-US" sz="2800" b="1" dirty="0">
                <a:solidFill>
                  <a:srgbClr val="0000FF"/>
                </a:solidFill>
                <a:cs typeface="Comic Sans MS"/>
              </a:rPr>
              <a:t>NNT 100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00FF"/>
              </a:solidFill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660066"/>
                </a:solidFill>
                <a:cs typeface="Comic Sans MS"/>
              </a:rPr>
              <a:t>           Cost &gt; </a:t>
            </a:r>
            <a:r>
              <a:rPr lang="en-US" sz="2800" b="1" dirty="0" err="1">
                <a:solidFill>
                  <a:srgbClr val="660066"/>
                </a:solidFill>
                <a:cs typeface="Comic Sans MS"/>
              </a:rPr>
              <a:t>Rs</a:t>
            </a:r>
            <a:r>
              <a:rPr lang="en-US" sz="2800" b="1" dirty="0">
                <a:solidFill>
                  <a:srgbClr val="660066"/>
                </a:solidFill>
                <a:cs typeface="Comic Sans MS"/>
              </a:rPr>
              <a:t> 50000/-</a:t>
            </a:r>
          </a:p>
          <a:p>
            <a:endParaRPr lang="en-US" sz="2400" b="1" dirty="0">
              <a:latin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103662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465</Words>
  <Application>Microsoft Macintosh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Bold</vt:lpstr>
      <vt:lpstr>Calibri Regular</vt:lpstr>
      <vt:lpstr>Comic Sans MS</vt:lpstr>
      <vt:lpstr>Tahoma</vt:lpstr>
      <vt:lpstr>Times New Roman</vt:lpstr>
      <vt:lpstr>Wingdings</vt:lpstr>
      <vt:lpstr>Office Theme</vt:lpstr>
      <vt:lpstr>Investigations in Male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Detection of sperm DNA damage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Investigations in Male</dc:title>
  <dc:creator>Madhuri Patil</dc:creator>
  <cp:lastModifiedBy>Madhuri Patil</cp:lastModifiedBy>
  <cp:revision>18</cp:revision>
  <dcterms:created xsi:type="dcterms:W3CDTF">2018-07-09T11:24:28Z</dcterms:created>
  <dcterms:modified xsi:type="dcterms:W3CDTF">2019-07-30T07:36:23Z</dcterms:modified>
</cp:coreProperties>
</file>